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7" r:id="rId4"/>
    <p:sldId id="279" r:id="rId5"/>
    <p:sldId id="261" r:id="rId6"/>
    <p:sldId id="272" r:id="rId7"/>
    <p:sldId id="263" r:id="rId8"/>
    <p:sldId id="269" r:id="rId9"/>
    <p:sldId id="270" r:id="rId10"/>
    <p:sldId id="275" r:id="rId11"/>
    <p:sldId id="280" r:id="rId12"/>
    <p:sldId id="281" r:id="rId13"/>
    <p:sldId id="271" r:id="rId14"/>
    <p:sldId id="273" r:id="rId15"/>
    <p:sldId id="282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e Dassyne" initials="JD" lastIdx="4" clrIdx="0">
    <p:extLst>
      <p:ext uri="{19B8F6BF-5375-455C-9EA6-DF929625EA0E}">
        <p15:presenceInfo xmlns:p15="http://schemas.microsoft.com/office/powerpoint/2012/main" userId="c88141bbd7e54cba" providerId="Windows Live"/>
      </p:ext>
    </p:extLst>
  </p:cmAuthor>
  <p:cmAuthor id="2" name="rekha rampit" initials="rr" lastIdx="1" clrIdx="1">
    <p:extLst>
      <p:ext uri="{19B8F6BF-5375-455C-9EA6-DF929625EA0E}">
        <p15:presenceInfo xmlns:p15="http://schemas.microsoft.com/office/powerpoint/2012/main" userId="26d2415c5937da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F9"/>
    <a:srgbClr val="D9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6" autoAdjust="0"/>
    <p:restoredTop sz="94660"/>
  </p:normalViewPr>
  <p:slideViewPr>
    <p:cSldViewPr>
      <p:cViewPr varScale="1">
        <p:scale>
          <a:sx n="97" d="100"/>
          <a:sy n="97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F12BD-C397-4E25-9D36-E478BA7C1F7A}" type="doc">
      <dgm:prSet loTypeId="urn:microsoft.com/office/officeart/2005/8/layout/orgChart1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91D9C91-A44A-4C11-B49A-A79177BD45D8}">
      <dgm:prSet phldrT="[Text]" custT="1"/>
      <dgm:spPr/>
      <dgm:t>
        <a:bodyPr/>
        <a:lstStyle/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After World War II in the 1940’s</a:t>
          </a:r>
        </a:p>
        <a:p>
          <a:endParaRPr lang="en-US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Excessive amounts of CDW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BD677-2BDB-4E46-979F-3C3E08DDFF9E}" type="parTrans" cxnId="{A0EC5631-9CF6-4A37-AF3F-1C8EEC043D5C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79B66-760A-4D93-914A-369EABB98A3A}" type="sibTrans" cxnId="{A0EC5631-9CF6-4A37-AF3F-1C8EEC043D5C}">
      <dgm:prSet/>
      <dgm:spPr/>
      <dgm:t>
        <a:bodyPr/>
        <a:lstStyle/>
        <a:p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77B62-270F-4260-91F8-C0C0E363EA82}" type="asst">
      <dgm:prSet phldrT="[Text]" custT="1"/>
      <dgm:spPr/>
      <dgm:t>
        <a:bodyPr/>
        <a:lstStyle/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Recycling CDW produced RCAs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A21A9-D962-45FF-BFA5-8327389E532D}" type="parTrans" cxnId="{DE8A5B02-F15D-45B9-AD55-2C8A291AFD26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6B0AC-DFAC-4182-A06B-B34A65DD04C0}" type="sibTrans" cxnId="{DE8A5B02-F15D-45B9-AD55-2C8A291AFD26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BEB11-C988-45B7-90B2-690708F7DAE7}">
      <dgm:prSet phldrT="[Text]" custT="1"/>
      <dgm:spPr/>
      <dgm:t>
        <a:bodyPr/>
        <a:lstStyle/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Base course material for roads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092C6-6BAF-4B44-8419-1BD4895D5306}" type="parTrans" cxnId="{BDBDF7E5-4FC1-4474-BBE6-908985D4E2F9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E5E2E-2C4D-440B-9F89-314F4BDE669A}" type="sibTrans" cxnId="{BDBDF7E5-4FC1-4474-BBE6-908985D4E2F9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91C6D-19A0-43B1-AC5F-BF27EF1C8899}">
      <dgm:prSet phldrT="[Text]" custT="1"/>
      <dgm:spPr/>
      <dgm:t>
        <a:bodyPr/>
        <a:lstStyle/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Foundation backfill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FFF02-363C-44EA-9A6C-5EF261CDDEC8}" type="parTrans" cxnId="{5B9FA1B6-9926-417B-B8A5-23BA3A7C4BC3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0289E-6435-412F-A0B2-23CD3052CC94}" type="sibTrans" cxnId="{5B9FA1B6-9926-417B-B8A5-23BA3A7C4BC3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3D7011-FEB9-4BDB-B041-285C9EA0F487}">
      <dgm:prSet phldrT="[Text]" custT="1"/>
      <dgm:spPr/>
      <dgm:t>
        <a:bodyPr/>
        <a:lstStyle/>
        <a:p>
          <a:pPr algn="ctr"/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Other non-structural purposes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3B55F-50D1-4D01-84AA-98BD76376E8B}" type="parTrans" cxnId="{B74194F8-D1A2-40C3-8359-991AD478B743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1922B-885D-4718-8F9A-B6D2E6CAC177}" type="sibTrans" cxnId="{B74194F8-D1A2-40C3-8359-991AD478B743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1A808-6DFE-4632-9F99-757394C562A9}" type="pres">
      <dgm:prSet presAssocID="{8C7F12BD-C397-4E25-9D36-E478BA7C1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CE3429-A0B3-464E-8C48-81758E888DE1}" type="pres">
      <dgm:prSet presAssocID="{D91D9C91-A44A-4C11-B49A-A79177BD45D8}" presName="hierRoot1" presStyleCnt="0">
        <dgm:presLayoutVars>
          <dgm:hierBranch val="init"/>
        </dgm:presLayoutVars>
      </dgm:prSet>
      <dgm:spPr/>
    </dgm:pt>
    <dgm:pt modelId="{27BDB377-DA23-4F07-8812-3689CA974EE8}" type="pres">
      <dgm:prSet presAssocID="{D91D9C91-A44A-4C11-B49A-A79177BD45D8}" presName="rootComposite1" presStyleCnt="0"/>
      <dgm:spPr/>
    </dgm:pt>
    <dgm:pt modelId="{8FF5BFD0-2EB8-46D5-995E-7951AF26DFBC}" type="pres">
      <dgm:prSet presAssocID="{D91D9C91-A44A-4C11-B49A-A79177BD45D8}" presName="rootText1" presStyleLbl="node0" presStyleIdx="0" presStyleCnt="1" custScaleX="157865" custScaleY="1697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6D76B0-EC49-4FFF-89B1-D63B95BD7E41}" type="pres">
      <dgm:prSet presAssocID="{D91D9C91-A44A-4C11-B49A-A79177BD45D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195036F-3E57-4D16-B037-CB878946B18E}" type="pres">
      <dgm:prSet presAssocID="{D91D9C91-A44A-4C11-B49A-A79177BD45D8}" presName="hierChild2" presStyleCnt="0"/>
      <dgm:spPr/>
    </dgm:pt>
    <dgm:pt modelId="{D3A0FCC2-54AA-49B5-B343-48B7CE550348}" type="pres">
      <dgm:prSet presAssocID="{F9C092C6-6BAF-4B44-8419-1BD4895D530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4212E273-48EE-4B55-BB57-74219DC97874}" type="pres">
      <dgm:prSet presAssocID="{3DEBEB11-C988-45B7-90B2-690708F7DAE7}" presName="hierRoot2" presStyleCnt="0">
        <dgm:presLayoutVars>
          <dgm:hierBranch val="init"/>
        </dgm:presLayoutVars>
      </dgm:prSet>
      <dgm:spPr/>
    </dgm:pt>
    <dgm:pt modelId="{8EBC508E-FECA-4202-BEA0-A0057AF9002B}" type="pres">
      <dgm:prSet presAssocID="{3DEBEB11-C988-45B7-90B2-690708F7DAE7}" presName="rootComposite" presStyleCnt="0"/>
      <dgm:spPr/>
    </dgm:pt>
    <dgm:pt modelId="{62C5E98D-F562-45E8-A42E-B776C1CA282F}" type="pres">
      <dgm:prSet presAssocID="{3DEBEB11-C988-45B7-90B2-690708F7DAE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B1BE6B-24BC-40E4-8B4E-DFAB2433DB61}" type="pres">
      <dgm:prSet presAssocID="{3DEBEB11-C988-45B7-90B2-690708F7DAE7}" presName="rootConnector" presStyleLbl="node2" presStyleIdx="0" presStyleCnt="3"/>
      <dgm:spPr/>
      <dgm:t>
        <a:bodyPr/>
        <a:lstStyle/>
        <a:p>
          <a:endParaRPr lang="en-US"/>
        </a:p>
      </dgm:t>
    </dgm:pt>
    <dgm:pt modelId="{F815DF8B-1181-474E-838D-49C76EAA8CC6}" type="pres">
      <dgm:prSet presAssocID="{3DEBEB11-C988-45B7-90B2-690708F7DAE7}" presName="hierChild4" presStyleCnt="0"/>
      <dgm:spPr/>
    </dgm:pt>
    <dgm:pt modelId="{61C12298-0E89-4859-9FA4-2F4CCFFF8EB3}" type="pres">
      <dgm:prSet presAssocID="{3DEBEB11-C988-45B7-90B2-690708F7DAE7}" presName="hierChild5" presStyleCnt="0"/>
      <dgm:spPr/>
    </dgm:pt>
    <dgm:pt modelId="{A56B94B5-050C-4A88-9613-D8FC5211BB1E}" type="pres">
      <dgm:prSet presAssocID="{362FFF02-363C-44EA-9A6C-5EF261CDDEC8}" presName="Name37" presStyleLbl="parChTrans1D2" presStyleIdx="1" presStyleCnt="4"/>
      <dgm:spPr/>
      <dgm:t>
        <a:bodyPr/>
        <a:lstStyle/>
        <a:p>
          <a:endParaRPr lang="en-US"/>
        </a:p>
      </dgm:t>
    </dgm:pt>
    <dgm:pt modelId="{D6F02B55-A866-45C7-9830-80D27AF0011D}" type="pres">
      <dgm:prSet presAssocID="{5DA91C6D-19A0-43B1-AC5F-BF27EF1C8899}" presName="hierRoot2" presStyleCnt="0">
        <dgm:presLayoutVars>
          <dgm:hierBranch val="init"/>
        </dgm:presLayoutVars>
      </dgm:prSet>
      <dgm:spPr/>
    </dgm:pt>
    <dgm:pt modelId="{792A86C2-FC52-4549-998E-11D515B20103}" type="pres">
      <dgm:prSet presAssocID="{5DA91C6D-19A0-43B1-AC5F-BF27EF1C8899}" presName="rootComposite" presStyleCnt="0"/>
      <dgm:spPr/>
    </dgm:pt>
    <dgm:pt modelId="{1669FBEB-C615-495A-B30A-C4E11F9A6D08}" type="pres">
      <dgm:prSet presAssocID="{5DA91C6D-19A0-43B1-AC5F-BF27EF1C889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ED0F42-1EE6-4DA5-9E49-430413FC06E3}" type="pres">
      <dgm:prSet presAssocID="{5DA91C6D-19A0-43B1-AC5F-BF27EF1C8899}" presName="rootConnector" presStyleLbl="node2" presStyleIdx="1" presStyleCnt="3"/>
      <dgm:spPr/>
      <dgm:t>
        <a:bodyPr/>
        <a:lstStyle/>
        <a:p>
          <a:endParaRPr lang="en-US"/>
        </a:p>
      </dgm:t>
    </dgm:pt>
    <dgm:pt modelId="{754CF612-2BEF-47E8-8D36-811699D3FFEE}" type="pres">
      <dgm:prSet presAssocID="{5DA91C6D-19A0-43B1-AC5F-BF27EF1C8899}" presName="hierChild4" presStyleCnt="0"/>
      <dgm:spPr/>
    </dgm:pt>
    <dgm:pt modelId="{C2CA7D32-6BAB-433E-8B2D-50E22CE1288B}" type="pres">
      <dgm:prSet presAssocID="{5DA91C6D-19A0-43B1-AC5F-BF27EF1C8899}" presName="hierChild5" presStyleCnt="0"/>
      <dgm:spPr/>
    </dgm:pt>
    <dgm:pt modelId="{7FD195F0-7143-4C49-833C-ECAC928A37E7}" type="pres">
      <dgm:prSet presAssocID="{5433B55F-50D1-4D01-84AA-98BD76376E8B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0ABF522-0FB7-4A00-8630-DE566ED60C06}" type="pres">
      <dgm:prSet presAssocID="{D43D7011-FEB9-4BDB-B041-285C9EA0F487}" presName="hierRoot2" presStyleCnt="0">
        <dgm:presLayoutVars>
          <dgm:hierBranch val="init"/>
        </dgm:presLayoutVars>
      </dgm:prSet>
      <dgm:spPr/>
    </dgm:pt>
    <dgm:pt modelId="{DA13FB0E-25E7-497E-ADC7-044B34733E62}" type="pres">
      <dgm:prSet presAssocID="{D43D7011-FEB9-4BDB-B041-285C9EA0F487}" presName="rootComposite" presStyleCnt="0"/>
      <dgm:spPr/>
    </dgm:pt>
    <dgm:pt modelId="{AEF254AA-6824-49A1-908A-61422EFAB2BD}" type="pres">
      <dgm:prSet presAssocID="{D43D7011-FEB9-4BDB-B041-285C9EA0F48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BC77E1-5318-4BC7-9F62-930B922964CC}" type="pres">
      <dgm:prSet presAssocID="{D43D7011-FEB9-4BDB-B041-285C9EA0F487}" presName="rootConnector" presStyleLbl="node2" presStyleIdx="2" presStyleCnt="3"/>
      <dgm:spPr/>
      <dgm:t>
        <a:bodyPr/>
        <a:lstStyle/>
        <a:p>
          <a:endParaRPr lang="en-US"/>
        </a:p>
      </dgm:t>
    </dgm:pt>
    <dgm:pt modelId="{7F03C70F-8463-4818-9582-1870430C9E01}" type="pres">
      <dgm:prSet presAssocID="{D43D7011-FEB9-4BDB-B041-285C9EA0F487}" presName="hierChild4" presStyleCnt="0"/>
      <dgm:spPr/>
    </dgm:pt>
    <dgm:pt modelId="{FD3B78A8-88EB-4EA0-8C94-60E543668D87}" type="pres">
      <dgm:prSet presAssocID="{D43D7011-FEB9-4BDB-B041-285C9EA0F487}" presName="hierChild5" presStyleCnt="0"/>
      <dgm:spPr/>
    </dgm:pt>
    <dgm:pt modelId="{BBA31B9F-9460-42BF-B27D-4E7C69377605}" type="pres">
      <dgm:prSet presAssocID="{D91D9C91-A44A-4C11-B49A-A79177BD45D8}" presName="hierChild3" presStyleCnt="0"/>
      <dgm:spPr/>
    </dgm:pt>
    <dgm:pt modelId="{03270E76-2162-4ABD-9620-3EE27FA695B5}" type="pres">
      <dgm:prSet presAssocID="{DDAA21A9-D962-45FF-BFA5-8327389E532D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56D774C7-8778-4542-972B-DA364DB7747D}" type="pres">
      <dgm:prSet presAssocID="{4BB77B62-270F-4260-91F8-C0C0E363EA82}" presName="hierRoot3" presStyleCnt="0">
        <dgm:presLayoutVars>
          <dgm:hierBranch val="init"/>
        </dgm:presLayoutVars>
      </dgm:prSet>
      <dgm:spPr/>
    </dgm:pt>
    <dgm:pt modelId="{B3E63545-8F7D-4AFC-86E2-7F484947B69E}" type="pres">
      <dgm:prSet presAssocID="{4BB77B62-270F-4260-91F8-C0C0E363EA82}" presName="rootComposite3" presStyleCnt="0"/>
      <dgm:spPr/>
    </dgm:pt>
    <dgm:pt modelId="{5CFEBEDC-4635-4593-A300-52F11F4EF820}" type="pres">
      <dgm:prSet presAssocID="{4BB77B62-270F-4260-91F8-C0C0E363EA8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3E5108-8352-422E-B482-350140FD7DE4}" type="pres">
      <dgm:prSet presAssocID="{4BB77B62-270F-4260-91F8-C0C0E363EA8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91A24592-0093-4101-86EC-8D130D36E103}" type="pres">
      <dgm:prSet presAssocID="{4BB77B62-270F-4260-91F8-C0C0E363EA82}" presName="hierChild6" presStyleCnt="0"/>
      <dgm:spPr/>
    </dgm:pt>
    <dgm:pt modelId="{3544EDAB-FE9C-4CAC-9493-76393ADC45B1}" type="pres">
      <dgm:prSet presAssocID="{4BB77B62-270F-4260-91F8-C0C0E363EA82}" presName="hierChild7" presStyleCnt="0"/>
      <dgm:spPr/>
    </dgm:pt>
  </dgm:ptLst>
  <dgm:cxnLst>
    <dgm:cxn modelId="{49B89FAA-E6D5-4F43-8CBE-0216B42BC445}" type="presOf" srcId="{8C7F12BD-C397-4E25-9D36-E478BA7C1F7A}" destId="{E1F1A808-6DFE-4632-9F99-757394C562A9}" srcOrd="0" destOrd="0" presId="urn:microsoft.com/office/officeart/2005/8/layout/orgChart1"/>
    <dgm:cxn modelId="{2D243D85-98C4-400B-97CD-94AA34CAD317}" type="presOf" srcId="{3DEBEB11-C988-45B7-90B2-690708F7DAE7}" destId="{62C5E98D-F562-45E8-A42E-B776C1CA282F}" srcOrd="0" destOrd="0" presId="urn:microsoft.com/office/officeart/2005/8/layout/orgChart1"/>
    <dgm:cxn modelId="{5B9FA1B6-9926-417B-B8A5-23BA3A7C4BC3}" srcId="{D91D9C91-A44A-4C11-B49A-A79177BD45D8}" destId="{5DA91C6D-19A0-43B1-AC5F-BF27EF1C8899}" srcOrd="2" destOrd="0" parTransId="{362FFF02-363C-44EA-9A6C-5EF261CDDEC8}" sibTransId="{9710289E-6435-412F-A0B2-23CD3052CC94}"/>
    <dgm:cxn modelId="{A1267935-32A1-4E03-9389-E46CAFC79655}" type="presOf" srcId="{DDAA21A9-D962-45FF-BFA5-8327389E532D}" destId="{03270E76-2162-4ABD-9620-3EE27FA695B5}" srcOrd="0" destOrd="0" presId="urn:microsoft.com/office/officeart/2005/8/layout/orgChart1"/>
    <dgm:cxn modelId="{BDBDF7E5-4FC1-4474-BBE6-908985D4E2F9}" srcId="{D91D9C91-A44A-4C11-B49A-A79177BD45D8}" destId="{3DEBEB11-C988-45B7-90B2-690708F7DAE7}" srcOrd="1" destOrd="0" parTransId="{F9C092C6-6BAF-4B44-8419-1BD4895D5306}" sibTransId="{A39E5E2E-2C4D-440B-9F89-314F4BDE669A}"/>
    <dgm:cxn modelId="{A1C1A766-32EA-4F4D-B3B8-5FA71BF3036B}" type="presOf" srcId="{4BB77B62-270F-4260-91F8-C0C0E363EA82}" destId="{673E5108-8352-422E-B482-350140FD7DE4}" srcOrd="1" destOrd="0" presId="urn:microsoft.com/office/officeart/2005/8/layout/orgChart1"/>
    <dgm:cxn modelId="{42557044-A0DB-44BF-A958-46B34EB496AF}" type="presOf" srcId="{D91D9C91-A44A-4C11-B49A-A79177BD45D8}" destId="{8FF5BFD0-2EB8-46D5-995E-7951AF26DFBC}" srcOrd="0" destOrd="0" presId="urn:microsoft.com/office/officeart/2005/8/layout/orgChart1"/>
    <dgm:cxn modelId="{DE8A5B02-F15D-45B9-AD55-2C8A291AFD26}" srcId="{D91D9C91-A44A-4C11-B49A-A79177BD45D8}" destId="{4BB77B62-270F-4260-91F8-C0C0E363EA82}" srcOrd="0" destOrd="0" parTransId="{DDAA21A9-D962-45FF-BFA5-8327389E532D}" sibTransId="{4056B0AC-DFAC-4182-A06B-B34A65DD04C0}"/>
    <dgm:cxn modelId="{B74194F8-D1A2-40C3-8359-991AD478B743}" srcId="{D91D9C91-A44A-4C11-B49A-A79177BD45D8}" destId="{D43D7011-FEB9-4BDB-B041-285C9EA0F487}" srcOrd="3" destOrd="0" parTransId="{5433B55F-50D1-4D01-84AA-98BD76376E8B}" sibTransId="{4A51922B-885D-4718-8F9A-B6D2E6CAC177}"/>
    <dgm:cxn modelId="{AF4BE262-6343-414D-A921-72FE2DB6556F}" type="presOf" srcId="{5DA91C6D-19A0-43B1-AC5F-BF27EF1C8899}" destId="{7EED0F42-1EE6-4DA5-9E49-430413FC06E3}" srcOrd="1" destOrd="0" presId="urn:microsoft.com/office/officeart/2005/8/layout/orgChart1"/>
    <dgm:cxn modelId="{A0EC5631-9CF6-4A37-AF3F-1C8EEC043D5C}" srcId="{8C7F12BD-C397-4E25-9D36-E478BA7C1F7A}" destId="{D91D9C91-A44A-4C11-B49A-A79177BD45D8}" srcOrd="0" destOrd="0" parTransId="{AC3BD677-2BDB-4E46-979F-3C3E08DDFF9E}" sibTransId="{E0679B66-760A-4D93-914A-369EABB98A3A}"/>
    <dgm:cxn modelId="{963AF200-191A-4859-8F4D-81FDC1EBEDE7}" type="presOf" srcId="{3DEBEB11-C988-45B7-90B2-690708F7DAE7}" destId="{3BB1BE6B-24BC-40E4-8B4E-DFAB2433DB61}" srcOrd="1" destOrd="0" presId="urn:microsoft.com/office/officeart/2005/8/layout/orgChart1"/>
    <dgm:cxn modelId="{164DE575-A356-48DD-B969-A996CE01B967}" type="presOf" srcId="{5DA91C6D-19A0-43B1-AC5F-BF27EF1C8899}" destId="{1669FBEB-C615-495A-B30A-C4E11F9A6D08}" srcOrd="0" destOrd="0" presId="urn:microsoft.com/office/officeart/2005/8/layout/orgChart1"/>
    <dgm:cxn modelId="{58AFFF40-917D-4F3A-ACF8-DF9BB52BC210}" type="presOf" srcId="{F9C092C6-6BAF-4B44-8419-1BD4895D5306}" destId="{D3A0FCC2-54AA-49B5-B343-48B7CE550348}" srcOrd="0" destOrd="0" presId="urn:microsoft.com/office/officeart/2005/8/layout/orgChart1"/>
    <dgm:cxn modelId="{B6E96B16-1AA1-4FB1-BB35-0277040368C7}" type="presOf" srcId="{362FFF02-363C-44EA-9A6C-5EF261CDDEC8}" destId="{A56B94B5-050C-4A88-9613-D8FC5211BB1E}" srcOrd="0" destOrd="0" presId="urn:microsoft.com/office/officeart/2005/8/layout/orgChart1"/>
    <dgm:cxn modelId="{59A356D8-C1DF-403A-9D6C-96B56426A2E1}" type="presOf" srcId="{4BB77B62-270F-4260-91F8-C0C0E363EA82}" destId="{5CFEBEDC-4635-4593-A300-52F11F4EF820}" srcOrd="0" destOrd="0" presId="urn:microsoft.com/office/officeart/2005/8/layout/orgChart1"/>
    <dgm:cxn modelId="{7E14C106-045E-462F-A12B-9E93DAD6B4C5}" type="presOf" srcId="{D43D7011-FEB9-4BDB-B041-285C9EA0F487}" destId="{54BC77E1-5318-4BC7-9F62-930B922964CC}" srcOrd="1" destOrd="0" presId="urn:microsoft.com/office/officeart/2005/8/layout/orgChart1"/>
    <dgm:cxn modelId="{3DA3ED6B-7534-4C9D-88C6-718373D93DBA}" type="presOf" srcId="{D43D7011-FEB9-4BDB-B041-285C9EA0F487}" destId="{AEF254AA-6824-49A1-908A-61422EFAB2BD}" srcOrd="0" destOrd="0" presId="urn:microsoft.com/office/officeart/2005/8/layout/orgChart1"/>
    <dgm:cxn modelId="{888A676C-0209-41F9-96A5-A8955886F0A7}" type="presOf" srcId="{5433B55F-50D1-4D01-84AA-98BD76376E8B}" destId="{7FD195F0-7143-4C49-833C-ECAC928A37E7}" srcOrd="0" destOrd="0" presId="urn:microsoft.com/office/officeart/2005/8/layout/orgChart1"/>
    <dgm:cxn modelId="{94AB53FB-6731-4AC1-A5F4-624E38593060}" type="presOf" srcId="{D91D9C91-A44A-4C11-B49A-A79177BD45D8}" destId="{CB6D76B0-EC49-4FFF-89B1-D63B95BD7E41}" srcOrd="1" destOrd="0" presId="urn:microsoft.com/office/officeart/2005/8/layout/orgChart1"/>
    <dgm:cxn modelId="{46A0638B-B89F-49E9-9C1B-2BB12D480BC0}" type="presParOf" srcId="{E1F1A808-6DFE-4632-9F99-757394C562A9}" destId="{32CE3429-A0B3-464E-8C48-81758E888DE1}" srcOrd="0" destOrd="0" presId="urn:microsoft.com/office/officeart/2005/8/layout/orgChart1"/>
    <dgm:cxn modelId="{EFD28EBE-6C1D-487A-BB1C-D80E873DBC5D}" type="presParOf" srcId="{32CE3429-A0B3-464E-8C48-81758E888DE1}" destId="{27BDB377-DA23-4F07-8812-3689CA974EE8}" srcOrd="0" destOrd="0" presId="urn:microsoft.com/office/officeart/2005/8/layout/orgChart1"/>
    <dgm:cxn modelId="{1FA7634E-1874-472D-8A91-A8D40292E45B}" type="presParOf" srcId="{27BDB377-DA23-4F07-8812-3689CA974EE8}" destId="{8FF5BFD0-2EB8-46D5-995E-7951AF26DFBC}" srcOrd="0" destOrd="0" presId="urn:microsoft.com/office/officeart/2005/8/layout/orgChart1"/>
    <dgm:cxn modelId="{9A63242D-E84B-4841-AF82-84A7EDC56810}" type="presParOf" srcId="{27BDB377-DA23-4F07-8812-3689CA974EE8}" destId="{CB6D76B0-EC49-4FFF-89B1-D63B95BD7E41}" srcOrd="1" destOrd="0" presId="urn:microsoft.com/office/officeart/2005/8/layout/orgChart1"/>
    <dgm:cxn modelId="{B4639214-251D-4F41-9EBC-A026E71A16C7}" type="presParOf" srcId="{32CE3429-A0B3-464E-8C48-81758E888DE1}" destId="{B195036F-3E57-4D16-B037-CB878946B18E}" srcOrd="1" destOrd="0" presId="urn:microsoft.com/office/officeart/2005/8/layout/orgChart1"/>
    <dgm:cxn modelId="{1F32985D-F9B0-4A12-B2C9-6CFA9BAADAEC}" type="presParOf" srcId="{B195036F-3E57-4D16-B037-CB878946B18E}" destId="{D3A0FCC2-54AA-49B5-B343-48B7CE550348}" srcOrd="0" destOrd="0" presId="urn:microsoft.com/office/officeart/2005/8/layout/orgChart1"/>
    <dgm:cxn modelId="{D8785B50-2F16-4E8A-9C11-C06521A3CEBC}" type="presParOf" srcId="{B195036F-3E57-4D16-B037-CB878946B18E}" destId="{4212E273-48EE-4B55-BB57-74219DC97874}" srcOrd="1" destOrd="0" presId="urn:microsoft.com/office/officeart/2005/8/layout/orgChart1"/>
    <dgm:cxn modelId="{4BD3F690-1A19-4952-BBC8-6F6C3279C294}" type="presParOf" srcId="{4212E273-48EE-4B55-BB57-74219DC97874}" destId="{8EBC508E-FECA-4202-BEA0-A0057AF9002B}" srcOrd="0" destOrd="0" presId="urn:microsoft.com/office/officeart/2005/8/layout/orgChart1"/>
    <dgm:cxn modelId="{DD78659A-58C6-4214-902C-6509530BA66F}" type="presParOf" srcId="{8EBC508E-FECA-4202-BEA0-A0057AF9002B}" destId="{62C5E98D-F562-45E8-A42E-B776C1CA282F}" srcOrd="0" destOrd="0" presId="urn:microsoft.com/office/officeart/2005/8/layout/orgChart1"/>
    <dgm:cxn modelId="{02958F19-0D78-4EC7-BBC8-BA6CCFFF72B0}" type="presParOf" srcId="{8EBC508E-FECA-4202-BEA0-A0057AF9002B}" destId="{3BB1BE6B-24BC-40E4-8B4E-DFAB2433DB61}" srcOrd="1" destOrd="0" presId="urn:microsoft.com/office/officeart/2005/8/layout/orgChart1"/>
    <dgm:cxn modelId="{8C08DCA3-6C95-4385-A5C8-1A739F184A51}" type="presParOf" srcId="{4212E273-48EE-4B55-BB57-74219DC97874}" destId="{F815DF8B-1181-474E-838D-49C76EAA8CC6}" srcOrd="1" destOrd="0" presId="urn:microsoft.com/office/officeart/2005/8/layout/orgChart1"/>
    <dgm:cxn modelId="{75C3C0D2-9250-4D12-AD8C-0C4E43665EA8}" type="presParOf" srcId="{4212E273-48EE-4B55-BB57-74219DC97874}" destId="{61C12298-0E89-4859-9FA4-2F4CCFFF8EB3}" srcOrd="2" destOrd="0" presId="urn:microsoft.com/office/officeart/2005/8/layout/orgChart1"/>
    <dgm:cxn modelId="{A3CD4D82-9D35-44B9-A7AC-20F5F04817E5}" type="presParOf" srcId="{B195036F-3E57-4D16-B037-CB878946B18E}" destId="{A56B94B5-050C-4A88-9613-D8FC5211BB1E}" srcOrd="2" destOrd="0" presId="urn:microsoft.com/office/officeart/2005/8/layout/orgChart1"/>
    <dgm:cxn modelId="{4A4E78AB-E098-4A36-BD6C-01249BF0AFC2}" type="presParOf" srcId="{B195036F-3E57-4D16-B037-CB878946B18E}" destId="{D6F02B55-A866-45C7-9830-80D27AF0011D}" srcOrd="3" destOrd="0" presId="urn:microsoft.com/office/officeart/2005/8/layout/orgChart1"/>
    <dgm:cxn modelId="{74FE55A5-EEC9-4A01-9E86-CC63CC57CC54}" type="presParOf" srcId="{D6F02B55-A866-45C7-9830-80D27AF0011D}" destId="{792A86C2-FC52-4549-998E-11D515B20103}" srcOrd="0" destOrd="0" presId="urn:microsoft.com/office/officeart/2005/8/layout/orgChart1"/>
    <dgm:cxn modelId="{D893FBBE-912F-4784-BE84-F025A33E77EE}" type="presParOf" srcId="{792A86C2-FC52-4549-998E-11D515B20103}" destId="{1669FBEB-C615-495A-B30A-C4E11F9A6D08}" srcOrd="0" destOrd="0" presId="urn:microsoft.com/office/officeart/2005/8/layout/orgChart1"/>
    <dgm:cxn modelId="{7D8A2655-76EC-4723-AB7F-763C712CB573}" type="presParOf" srcId="{792A86C2-FC52-4549-998E-11D515B20103}" destId="{7EED0F42-1EE6-4DA5-9E49-430413FC06E3}" srcOrd="1" destOrd="0" presId="urn:microsoft.com/office/officeart/2005/8/layout/orgChart1"/>
    <dgm:cxn modelId="{03A1C379-E9B9-4A72-9367-F7FB820AF168}" type="presParOf" srcId="{D6F02B55-A866-45C7-9830-80D27AF0011D}" destId="{754CF612-2BEF-47E8-8D36-811699D3FFEE}" srcOrd="1" destOrd="0" presId="urn:microsoft.com/office/officeart/2005/8/layout/orgChart1"/>
    <dgm:cxn modelId="{5A0369F0-5A7B-4468-A0BA-B4ABF2908B10}" type="presParOf" srcId="{D6F02B55-A866-45C7-9830-80D27AF0011D}" destId="{C2CA7D32-6BAB-433E-8B2D-50E22CE1288B}" srcOrd="2" destOrd="0" presId="urn:microsoft.com/office/officeart/2005/8/layout/orgChart1"/>
    <dgm:cxn modelId="{854A94F4-38BB-42DC-AB9D-550AB488066A}" type="presParOf" srcId="{B195036F-3E57-4D16-B037-CB878946B18E}" destId="{7FD195F0-7143-4C49-833C-ECAC928A37E7}" srcOrd="4" destOrd="0" presId="urn:microsoft.com/office/officeart/2005/8/layout/orgChart1"/>
    <dgm:cxn modelId="{1EB0E4E8-6847-43F9-983A-505CAC45F90E}" type="presParOf" srcId="{B195036F-3E57-4D16-B037-CB878946B18E}" destId="{D0ABF522-0FB7-4A00-8630-DE566ED60C06}" srcOrd="5" destOrd="0" presId="urn:microsoft.com/office/officeart/2005/8/layout/orgChart1"/>
    <dgm:cxn modelId="{9A33C391-DB81-402E-879A-B4656076679B}" type="presParOf" srcId="{D0ABF522-0FB7-4A00-8630-DE566ED60C06}" destId="{DA13FB0E-25E7-497E-ADC7-044B34733E62}" srcOrd="0" destOrd="0" presId="urn:microsoft.com/office/officeart/2005/8/layout/orgChart1"/>
    <dgm:cxn modelId="{0DC6CA5D-38FA-49E9-B7F8-5046B0D06156}" type="presParOf" srcId="{DA13FB0E-25E7-497E-ADC7-044B34733E62}" destId="{AEF254AA-6824-49A1-908A-61422EFAB2BD}" srcOrd="0" destOrd="0" presId="urn:microsoft.com/office/officeart/2005/8/layout/orgChart1"/>
    <dgm:cxn modelId="{D928076E-FEDB-42EF-87CB-5F6A76F33AD8}" type="presParOf" srcId="{DA13FB0E-25E7-497E-ADC7-044B34733E62}" destId="{54BC77E1-5318-4BC7-9F62-930B922964CC}" srcOrd="1" destOrd="0" presId="urn:microsoft.com/office/officeart/2005/8/layout/orgChart1"/>
    <dgm:cxn modelId="{A508947F-2EB3-45ED-87CE-E5F318C906F6}" type="presParOf" srcId="{D0ABF522-0FB7-4A00-8630-DE566ED60C06}" destId="{7F03C70F-8463-4818-9582-1870430C9E01}" srcOrd="1" destOrd="0" presId="urn:microsoft.com/office/officeart/2005/8/layout/orgChart1"/>
    <dgm:cxn modelId="{A814E53D-4B2C-4059-A9EE-8C2AD8D7EAE1}" type="presParOf" srcId="{D0ABF522-0FB7-4A00-8630-DE566ED60C06}" destId="{FD3B78A8-88EB-4EA0-8C94-60E543668D87}" srcOrd="2" destOrd="0" presId="urn:microsoft.com/office/officeart/2005/8/layout/orgChart1"/>
    <dgm:cxn modelId="{FF1D730F-F9D7-452B-8DD8-6D2E69C5345D}" type="presParOf" srcId="{32CE3429-A0B3-464E-8C48-81758E888DE1}" destId="{BBA31B9F-9460-42BF-B27D-4E7C69377605}" srcOrd="2" destOrd="0" presId="urn:microsoft.com/office/officeart/2005/8/layout/orgChart1"/>
    <dgm:cxn modelId="{8D9344F0-67A1-4E8A-BE89-4C32C1C537F3}" type="presParOf" srcId="{BBA31B9F-9460-42BF-B27D-4E7C69377605}" destId="{03270E76-2162-4ABD-9620-3EE27FA695B5}" srcOrd="0" destOrd="0" presId="urn:microsoft.com/office/officeart/2005/8/layout/orgChart1"/>
    <dgm:cxn modelId="{B5C1EB8E-209D-40AF-9372-5EB186C32F1C}" type="presParOf" srcId="{BBA31B9F-9460-42BF-B27D-4E7C69377605}" destId="{56D774C7-8778-4542-972B-DA364DB7747D}" srcOrd="1" destOrd="0" presId="urn:microsoft.com/office/officeart/2005/8/layout/orgChart1"/>
    <dgm:cxn modelId="{C4EE5D9E-389D-4987-BC6F-98AAD3699A09}" type="presParOf" srcId="{56D774C7-8778-4542-972B-DA364DB7747D}" destId="{B3E63545-8F7D-4AFC-86E2-7F484947B69E}" srcOrd="0" destOrd="0" presId="urn:microsoft.com/office/officeart/2005/8/layout/orgChart1"/>
    <dgm:cxn modelId="{91837C3D-0301-4468-8794-16E82AD130C1}" type="presParOf" srcId="{B3E63545-8F7D-4AFC-86E2-7F484947B69E}" destId="{5CFEBEDC-4635-4593-A300-52F11F4EF820}" srcOrd="0" destOrd="0" presId="urn:microsoft.com/office/officeart/2005/8/layout/orgChart1"/>
    <dgm:cxn modelId="{39FE0C96-127B-4D20-BD4A-ED5FD42E3574}" type="presParOf" srcId="{B3E63545-8F7D-4AFC-86E2-7F484947B69E}" destId="{673E5108-8352-422E-B482-350140FD7DE4}" srcOrd="1" destOrd="0" presId="urn:microsoft.com/office/officeart/2005/8/layout/orgChart1"/>
    <dgm:cxn modelId="{F41DD0C6-C14C-4291-8EBB-4DF027CB5524}" type="presParOf" srcId="{56D774C7-8778-4542-972B-DA364DB7747D}" destId="{91A24592-0093-4101-86EC-8D130D36E103}" srcOrd="1" destOrd="0" presId="urn:microsoft.com/office/officeart/2005/8/layout/orgChart1"/>
    <dgm:cxn modelId="{C3752DD9-2B6E-4596-BDCA-A9BA98962B52}" type="presParOf" srcId="{56D774C7-8778-4542-972B-DA364DB7747D}" destId="{3544EDAB-FE9C-4CAC-9493-76393ADC45B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5B17CD-5AA7-4AF6-9D4A-34AD2DE2FAD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1A7211-0798-4C10-92BA-A909EB55BAF2}">
      <dgm:prSet phldrT="[Text]" custT="1"/>
      <dgm:spPr/>
      <dgm:t>
        <a:bodyPr/>
        <a:lstStyle/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mechanical and durability performance of RAC are generally inferior to conventional concrete.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73A89-918A-4936-BEC2-09292DD35000}" type="parTrans" cxnId="{B934FA00-8D6A-42D5-83E2-F16191C51D5B}">
      <dgm:prSet/>
      <dgm:spPr/>
      <dgm:t>
        <a:bodyPr/>
        <a:lstStyle/>
        <a:p>
          <a:endParaRPr lang="en-US"/>
        </a:p>
      </dgm:t>
    </dgm:pt>
    <dgm:pt modelId="{A8701985-61D5-4271-9E6E-7ECFBC2DD50C}" type="sibTrans" cxnId="{B934FA00-8D6A-42D5-83E2-F16191C51D5B}">
      <dgm:prSet/>
      <dgm:spPr/>
      <dgm:t>
        <a:bodyPr/>
        <a:lstStyle/>
        <a:p>
          <a:endParaRPr lang="en-US"/>
        </a:p>
      </dgm:t>
    </dgm:pt>
    <dgm:pt modelId="{614FEF52-455E-4B9A-B1FA-E5B635CA592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Through pre-treatment methods such as the use of acid and fine mineral fillers has shown to enhance the density, water absorption and strengthen the ITZs.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97150-EF48-47EA-B00B-35BB4067DD85}" type="parTrans" cxnId="{21754AE7-B1CA-4871-82B2-4E797BB29067}">
      <dgm:prSet/>
      <dgm:spPr/>
      <dgm:t>
        <a:bodyPr/>
        <a:lstStyle/>
        <a:p>
          <a:endParaRPr lang="en-US"/>
        </a:p>
      </dgm:t>
    </dgm:pt>
    <dgm:pt modelId="{AC4F191E-59E3-4611-A5D0-7C2975541DFE}" type="sibTrans" cxnId="{21754AE7-B1CA-4871-82B2-4E797BB29067}">
      <dgm:prSet/>
      <dgm:spPr/>
      <dgm:t>
        <a:bodyPr/>
        <a:lstStyle/>
        <a:p>
          <a:endParaRPr lang="en-US"/>
        </a:p>
      </dgm:t>
    </dgm:pt>
    <dgm:pt modelId="{5F69E855-1357-4EF3-B628-9740A551575C}">
      <dgm:prSet phldrT="[Text]" custT="1"/>
      <dgm:spPr/>
      <dgm:t>
        <a:bodyPr/>
        <a:lstStyle/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use of treated RCAs is viewed as sustainable construction material which can be used as a replacement to that of NAs.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BE16B-7BE8-418D-95EC-BD9E1B11B6E3}" type="parTrans" cxnId="{4F2A67F4-CE01-48EC-B854-C624B2FCA434}">
      <dgm:prSet/>
      <dgm:spPr/>
      <dgm:t>
        <a:bodyPr/>
        <a:lstStyle/>
        <a:p>
          <a:endParaRPr lang="en-US"/>
        </a:p>
      </dgm:t>
    </dgm:pt>
    <dgm:pt modelId="{E4BC04CB-DAC6-4198-B432-F55307F0EA67}" type="sibTrans" cxnId="{4F2A67F4-CE01-48EC-B854-C624B2FCA434}">
      <dgm:prSet/>
      <dgm:spPr/>
      <dgm:t>
        <a:bodyPr/>
        <a:lstStyle/>
        <a:p>
          <a:endParaRPr lang="en-US"/>
        </a:p>
      </dgm:t>
    </dgm:pt>
    <dgm:pt modelId="{C0E5D158-7C2B-4273-8EB0-77A4D871FC9F}" type="pres">
      <dgm:prSet presAssocID="{2E5B17CD-5AA7-4AF6-9D4A-34AD2DE2FA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5C2F892-B1C9-4047-B961-1C1050E03338}" type="pres">
      <dgm:prSet presAssocID="{2E5B17CD-5AA7-4AF6-9D4A-34AD2DE2FADF}" presName="Name1" presStyleCnt="0"/>
      <dgm:spPr/>
    </dgm:pt>
    <dgm:pt modelId="{9FBC757C-9284-4334-A97C-5AA943C721EE}" type="pres">
      <dgm:prSet presAssocID="{2E5B17CD-5AA7-4AF6-9D4A-34AD2DE2FADF}" presName="cycle" presStyleCnt="0"/>
      <dgm:spPr/>
    </dgm:pt>
    <dgm:pt modelId="{70D018AB-0C97-4133-953F-76A0BE90F08C}" type="pres">
      <dgm:prSet presAssocID="{2E5B17CD-5AA7-4AF6-9D4A-34AD2DE2FADF}" presName="srcNode" presStyleLbl="node1" presStyleIdx="0" presStyleCnt="3"/>
      <dgm:spPr/>
    </dgm:pt>
    <dgm:pt modelId="{F5143285-72E1-45C7-8871-A389C5DA1B50}" type="pres">
      <dgm:prSet presAssocID="{2E5B17CD-5AA7-4AF6-9D4A-34AD2DE2FADF}" presName="conn" presStyleLbl="parChTrans1D2" presStyleIdx="0" presStyleCnt="1"/>
      <dgm:spPr/>
      <dgm:t>
        <a:bodyPr/>
        <a:lstStyle/>
        <a:p>
          <a:endParaRPr lang="en-US"/>
        </a:p>
      </dgm:t>
    </dgm:pt>
    <dgm:pt modelId="{22A7346B-CE1C-48D7-A9E1-2645D3C638A4}" type="pres">
      <dgm:prSet presAssocID="{2E5B17CD-5AA7-4AF6-9D4A-34AD2DE2FADF}" presName="extraNode" presStyleLbl="node1" presStyleIdx="0" presStyleCnt="3"/>
      <dgm:spPr/>
    </dgm:pt>
    <dgm:pt modelId="{4962EE3B-088C-4007-BF29-018AB58395CD}" type="pres">
      <dgm:prSet presAssocID="{2E5B17CD-5AA7-4AF6-9D4A-34AD2DE2FADF}" presName="dstNode" presStyleLbl="node1" presStyleIdx="0" presStyleCnt="3"/>
      <dgm:spPr/>
    </dgm:pt>
    <dgm:pt modelId="{EF922D72-1763-471E-9633-E80D51324162}" type="pres">
      <dgm:prSet presAssocID="{911A7211-0798-4C10-92BA-A909EB55BAF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7C8B5-509F-4FF6-BC86-63DD44DE7E76}" type="pres">
      <dgm:prSet presAssocID="{911A7211-0798-4C10-92BA-A909EB55BAF2}" presName="accent_1" presStyleCnt="0"/>
      <dgm:spPr/>
    </dgm:pt>
    <dgm:pt modelId="{9CC9486B-A650-4F24-8C4C-490067249636}" type="pres">
      <dgm:prSet presAssocID="{911A7211-0798-4C10-92BA-A909EB55BAF2}" presName="accentRepeatNode" presStyleLbl="solidFgAcc1" presStyleIdx="0" presStyleCnt="3"/>
      <dgm:spPr/>
    </dgm:pt>
    <dgm:pt modelId="{D79ECB7D-915B-4530-8145-525EE6D1F783}" type="pres">
      <dgm:prSet presAssocID="{614FEF52-455E-4B9A-B1FA-E5B635CA592E}" presName="text_2" presStyleLbl="node1" presStyleIdx="1" presStyleCnt="3" custScaleY="140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5B77B-A1E8-4CF0-95FD-05E470285F1E}" type="pres">
      <dgm:prSet presAssocID="{614FEF52-455E-4B9A-B1FA-E5B635CA592E}" presName="accent_2" presStyleCnt="0"/>
      <dgm:spPr/>
    </dgm:pt>
    <dgm:pt modelId="{6360EA90-6423-4CD3-AA7C-D739B2D8EBB0}" type="pres">
      <dgm:prSet presAssocID="{614FEF52-455E-4B9A-B1FA-E5B635CA592E}" presName="accentRepeatNode" presStyleLbl="solidFgAcc1" presStyleIdx="1" presStyleCnt="3"/>
      <dgm:spPr/>
    </dgm:pt>
    <dgm:pt modelId="{A76EAE96-8949-46F1-89A4-D297FA779AB9}" type="pres">
      <dgm:prSet presAssocID="{5F69E855-1357-4EF3-B628-9740A551575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39C1A-66AD-431B-9833-6C9DBD137751}" type="pres">
      <dgm:prSet presAssocID="{5F69E855-1357-4EF3-B628-9740A551575C}" presName="accent_3" presStyleCnt="0"/>
      <dgm:spPr/>
    </dgm:pt>
    <dgm:pt modelId="{573345DA-892A-481B-88E9-95B6C37BA4F8}" type="pres">
      <dgm:prSet presAssocID="{5F69E855-1357-4EF3-B628-9740A551575C}" presName="accentRepeatNode" presStyleLbl="solidFgAcc1" presStyleIdx="2" presStyleCnt="3"/>
      <dgm:spPr/>
    </dgm:pt>
  </dgm:ptLst>
  <dgm:cxnLst>
    <dgm:cxn modelId="{4F2A67F4-CE01-48EC-B854-C624B2FCA434}" srcId="{2E5B17CD-5AA7-4AF6-9D4A-34AD2DE2FADF}" destId="{5F69E855-1357-4EF3-B628-9740A551575C}" srcOrd="2" destOrd="0" parTransId="{E57BE16B-7BE8-418D-95EC-BD9E1B11B6E3}" sibTransId="{E4BC04CB-DAC6-4198-B432-F55307F0EA67}"/>
    <dgm:cxn modelId="{6DA19712-1274-407B-B084-245DF9A12F22}" type="presOf" srcId="{911A7211-0798-4C10-92BA-A909EB55BAF2}" destId="{EF922D72-1763-471E-9633-E80D51324162}" srcOrd="0" destOrd="0" presId="urn:microsoft.com/office/officeart/2008/layout/VerticalCurvedList"/>
    <dgm:cxn modelId="{7AD2F924-54AB-4331-862F-F63B427E7BF2}" type="presOf" srcId="{A8701985-61D5-4271-9E6E-7ECFBC2DD50C}" destId="{F5143285-72E1-45C7-8871-A389C5DA1B50}" srcOrd="0" destOrd="0" presId="urn:microsoft.com/office/officeart/2008/layout/VerticalCurvedList"/>
    <dgm:cxn modelId="{21754AE7-B1CA-4871-82B2-4E797BB29067}" srcId="{2E5B17CD-5AA7-4AF6-9D4A-34AD2DE2FADF}" destId="{614FEF52-455E-4B9A-B1FA-E5B635CA592E}" srcOrd="1" destOrd="0" parTransId="{D4997150-EF48-47EA-B00B-35BB4067DD85}" sibTransId="{AC4F191E-59E3-4611-A5D0-7C2975541DFE}"/>
    <dgm:cxn modelId="{B934FA00-8D6A-42D5-83E2-F16191C51D5B}" srcId="{2E5B17CD-5AA7-4AF6-9D4A-34AD2DE2FADF}" destId="{911A7211-0798-4C10-92BA-A909EB55BAF2}" srcOrd="0" destOrd="0" parTransId="{92A73A89-918A-4936-BEC2-09292DD35000}" sibTransId="{A8701985-61D5-4271-9E6E-7ECFBC2DD50C}"/>
    <dgm:cxn modelId="{23481F05-1D05-4D29-A48E-73A14BCE63F4}" type="presOf" srcId="{2E5B17CD-5AA7-4AF6-9D4A-34AD2DE2FADF}" destId="{C0E5D158-7C2B-4273-8EB0-77A4D871FC9F}" srcOrd="0" destOrd="0" presId="urn:microsoft.com/office/officeart/2008/layout/VerticalCurvedList"/>
    <dgm:cxn modelId="{68F6C89C-4C45-4DDC-93D6-3BAB887BC9C9}" type="presOf" srcId="{5F69E855-1357-4EF3-B628-9740A551575C}" destId="{A76EAE96-8949-46F1-89A4-D297FA779AB9}" srcOrd="0" destOrd="0" presId="urn:microsoft.com/office/officeart/2008/layout/VerticalCurvedList"/>
    <dgm:cxn modelId="{137DCC8D-7E3D-42B4-81EF-74C34B14DC67}" type="presOf" srcId="{614FEF52-455E-4B9A-B1FA-E5B635CA592E}" destId="{D79ECB7D-915B-4530-8145-525EE6D1F783}" srcOrd="0" destOrd="0" presId="urn:microsoft.com/office/officeart/2008/layout/VerticalCurvedList"/>
    <dgm:cxn modelId="{C32EB395-FA22-4C2B-BB7F-8E9CFE2A2D39}" type="presParOf" srcId="{C0E5D158-7C2B-4273-8EB0-77A4D871FC9F}" destId="{15C2F892-B1C9-4047-B961-1C1050E03338}" srcOrd="0" destOrd="0" presId="urn:microsoft.com/office/officeart/2008/layout/VerticalCurvedList"/>
    <dgm:cxn modelId="{97EA1D9E-2849-46E2-A9F7-F55CD0130E66}" type="presParOf" srcId="{15C2F892-B1C9-4047-B961-1C1050E03338}" destId="{9FBC757C-9284-4334-A97C-5AA943C721EE}" srcOrd="0" destOrd="0" presId="urn:microsoft.com/office/officeart/2008/layout/VerticalCurvedList"/>
    <dgm:cxn modelId="{792F0FB9-9D47-4891-A651-DFEC4EF61518}" type="presParOf" srcId="{9FBC757C-9284-4334-A97C-5AA943C721EE}" destId="{70D018AB-0C97-4133-953F-76A0BE90F08C}" srcOrd="0" destOrd="0" presId="urn:microsoft.com/office/officeart/2008/layout/VerticalCurvedList"/>
    <dgm:cxn modelId="{33BCD41B-8E1F-44CB-8E31-D5453972E866}" type="presParOf" srcId="{9FBC757C-9284-4334-A97C-5AA943C721EE}" destId="{F5143285-72E1-45C7-8871-A389C5DA1B50}" srcOrd="1" destOrd="0" presId="urn:microsoft.com/office/officeart/2008/layout/VerticalCurvedList"/>
    <dgm:cxn modelId="{C43EA46D-00BF-449D-A052-5C8E06D5518B}" type="presParOf" srcId="{9FBC757C-9284-4334-A97C-5AA943C721EE}" destId="{22A7346B-CE1C-48D7-A9E1-2645D3C638A4}" srcOrd="2" destOrd="0" presId="urn:microsoft.com/office/officeart/2008/layout/VerticalCurvedList"/>
    <dgm:cxn modelId="{E844A629-2ADB-4490-A116-D68377809CB1}" type="presParOf" srcId="{9FBC757C-9284-4334-A97C-5AA943C721EE}" destId="{4962EE3B-088C-4007-BF29-018AB58395CD}" srcOrd="3" destOrd="0" presId="urn:microsoft.com/office/officeart/2008/layout/VerticalCurvedList"/>
    <dgm:cxn modelId="{ECF9C587-CEAF-49C8-8AD2-3B2D99E681F0}" type="presParOf" srcId="{15C2F892-B1C9-4047-B961-1C1050E03338}" destId="{EF922D72-1763-471E-9633-E80D51324162}" srcOrd="1" destOrd="0" presId="urn:microsoft.com/office/officeart/2008/layout/VerticalCurvedList"/>
    <dgm:cxn modelId="{DC3E8328-406C-40BF-9E7C-14C24E3C5080}" type="presParOf" srcId="{15C2F892-B1C9-4047-B961-1C1050E03338}" destId="{2617C8B5-509F-4FF6-BC86-63DD44DE7E76}" srcOrd="2" destOrd="0" presId="urn:microsoft.com/office/officeart/2008/layout/VerticalCurvedList"/>
    <dgm:cxn modelId="{AF4053AE-9718-4F28-98C8-350BCDBCC2DA}" type="presParOf" srcId="{2617C8B5-509F-4FF6-BC86-63DD44DE7E76}" destId="{9CC9486B-A650-4F24-8C4C-490067249636}" srcOrd="0" destOrd="0" presId="urn:microsoft.com/office/officeart/2008/layout/VerticalCurvedList"/>
    <dgm:cxn modelId="{78230D7C-662A-44BE-96C4-23080DB017CB}" type="presParOf" srcId="{15C2F892-B1C9-4047-B961-1C1050E03338}" destId="{D79ECB7D-915B-4530-8145-525EE6D1F783}" srcOrd="3" destOrd="0" presId="urn:microsoft.com/office/officeart/2008/layout/VerticalCurvedList"/>
    <dgm:cxn modelId="{258E17A4-5CFF-4D80-A780-8203B9DEB9C5}" type="presParOf" srcId="{15C2F892-B1C9-4047-B961-1C1050E03338}" destId="{B2D5B77B-A1E8-4CF0-95FD-05E470285F1E}" srcOrd="4" destOrd="0" presId="urn:microsoft.com/office/officeart/2008/layout/VerticalCurvedList"/>
    <dgm:cxn modelId="{A2C44D08-4551-4F69-9F1B-0DF9FC7D7F21}" type="presParOf" srcId="{B2D5B77B-A1E8-4CF0-95FD-05E470285F1E}" destId="{6360EA90-6423-4CD3-AA7C-D739B2D8EBB0}" srcOrd="0" destOrd="0" presId="urn:microsoft.com/office/officeart/2008/layout/VerticalCurvedList"/>
    <dgm:cxn modelId="{1388406A-4775-452D-A601-51B6A20386D3}" type="presParOf" srcId="{15C2F892-B1C9-4047-B961-1C1050E03338}" destId="{A76EAE96-8949-46F1-89A4-D297FA779AB9}" srcOrd="5" destOrd="0" presId="urn:microsoft.com/office/officeart/2008/layout/VerticalCurvedList"/>
    <dgm:cxn modelId="{340EED4D-426C-4CE1-9F99-C5AF96DF0772}" type="presParOf" srcId="{15C2F892-B1C9-4047-B961-1C1050E03338}" destId="{F5939C1A-66AD-431B-9833-6C9DBD137751}" srcOrd="6" destOrd="0" presId="urn:microsoft.com/office/officeart/2008/layout/VerticalCurvedList"/>
    <dgm:cxn modelId="{9AE9617F-B99A-4626-A8F2-FED2550DF790}" type="presParOf" srcId="{F5939C1A-66AD-431B-9833-6C9DBD137751}" destId="{573345DA-892A-481B-88E9-95B6C37BA4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F12BD-C397-4E25-9D36-E478BA7C1F7A}" type="doc">
      <dgm:prSet loTypeId="urn:microsoft.com/office/officeart/2005/8/layout/hierarchy2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91D9C91-A44A-4C11-B49A-A79177BD45D8}">
      <dgm:prSet phldrT="[Text]" custT="1"/>
      <dgm:spPr/>
      <dgm:t>
        <a:bodyPr/>
        <a:lstStyle/>
        <a:p>
          <a:endParaRPr lang="en-US" sz="2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Every year 20 million tons of concrete is used globally</a:t>
          </a:r>
        </a:p>
        <a:p>
          <a:endParaRPr lang="en-US" sz="2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BD677-2BDB-4E46-979F-3C3E08DDFF9E}" type="parTrans" cxnId="{A0EC5631-9CF6-4A37-AF3F-1C8EEC043D5C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79B66-760A-4D93-914A-369EABB98A3A}" type="sibTrans" cxnId="{A0EC5631-9CF6-4A37-AF3F-1C8EEC043D5C}">
      <dgm:prSet/>
      <dgm:spPr/>
      <dgm:t>
        <a:bodyPr/>
        <a:lstStyle/>
        <a:p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77B62-270F-4260-91F8-C0C0E363EA82}" type="asst">
      <dgm:prSet phldrT="[Text]" custT="1"/>
      <dgm:spPr/>
      <dgm:t>
        <a:bodyPr/>
        <a:lstStyle/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Increase in CO</a:t>
          </a:r>
          <a:r>
            <a:rPr lang="en-US" sz="2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sz="2200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emissions </a:t>
          </a:r>
          <a:r>
            <a:rPr lang="en-US" sz="2200" strike="sngStrike" baseline="-2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A21A9-D962-45FF-BFA5-8327389E532D}" type="parTrans" cxnId="{DE8A5B02-F15D-45B9-AD55-2C8A291AFD26}">
      <dgm:prSet custT="1"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6B0AC-DFAC-4182-A06B-B34A65DD04C0}" type="sibTrans" cxnId="{DE8A5B02-F15D-45B9-AD55-2C8A291AFD26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BEB11-C988-45B7-90B2-690708F7DAE7}">
      <dgm:prSet phldrT="[Text]" custT="1"/>
      <dgm:spPr/>
      <dgm:t>
        <a:bodyPr/>
        <a:lstStyle/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Exploits natural aggregates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092C6-6BAF-4B44-8419-1BD4895D5306}" type="parTrans" cxnId="{BDBDF7E5-4FC1-4474-BBE6-908985D4E2F9}">
      <dgm:prSet custT="1"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E5E2E-2C4D-440B-9F89-314F4BDE669A}" type="sibTrans" cxnId="{BDBDF7E5-4FC1-4474-BBE6-908985D4E2F9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91C6D-19A0-43B1-AC5F-BF27EF1C8899}">
      <dgm:prSet phldrT="[Text]" custT="1"/>
      <dgm:spPr/>
      <dgm:t>
        <a:bodyPr/>
        <a:lstStyle/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High energy consumption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FFF02-363C-44EA-9A6C-5EF261CDDEC8}" type="parTrans" cxnId="{5B9FA1B6-9926-417B-B8A5-23BA3A7C4BC3}">
      <dgm:prSet custT="1"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0289E-6435-412F-A0B2-23CD3052CC94}" type="sibTrans" cxnId="{5B9FA1B6-9926-417B-B8A5-23BA3A7C4BC3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3D7011-FEB9-4BDB-B041-285C9EA0F487}">
      <dgm:prSet phldrT="[Text]" custT="1"/>
      <dgm:spPr/>
      <dgm:t>
        <a:bodyPr/>
        <a:lstStyle/>
        <a:p>
          <a:pPr algn="ctr"/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Generation a vast amount of CDW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3B55F-50D1-4D01-84AA-98BD76376E8B}" type="parTrans" cxnId="{B74194F8-D1A2-40C3-8359-991AD478B743}">
      <dgm:prSet custT="1"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1922B-885D-4718-8F9A-B6D2E6CAC177}" type="sibTrans" cxnId="{B74194F8-D1A2-40C3-8359-991AD478B743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8487C8-5E5B-4377-A338-D805E4089342}" type="pres">
      <dgm:prSet presAssocID="{8C7F12BD-C397-4E25-9D36-E478BA7C1F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B49008-2FD3-408E-AC41-8C8D7227978E}" type="pres">
      <dgm:prSet presAssocID="{D91D9C91-A44A-4C11-B49A-A79177BD45D8}" presName="root1" presStyleCnt="0"/>
      <dgm:spPr/>
    </dgm:pt>
    <dgm:pt modelId="{0B5A3F50-068E-4E8B-93DA-05106FDB8F97}" type="pres">
      <dgm:prSet presAssocID="{D91D9C91-A44A-4C11-B49A-A79177BD45D8}" presName="LevelOneTextNode" presStyleLbl="node0" presStyleIdx="0" presStyleCnt="1" custScaleX="103976" custScaleY="124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AF04E8-5698-4331-BE0B-48EA4AEAA3D7}" type="pres">
      <dgm:prSet presAssocID="{D91D9C91-A44A-4C11-B49A-A79177BD45D8}" presName="level2hierChild" presStyleCnt="0"/>
      <dgm:spPr/>
    </dgm:pt>
    <dgm:pt modelId="{CF308427-16EA-40CE-952B-22EE91E52690}" type="pres">
      <dgm:prSet presAssocID="{DDAA21A9-D962-45FF-BFA5-8327389E53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404E4E3C-6981-4F7B-BCAA-B84F53BCCA62}" type="pres">
      <dgm:prSet presAssocID="{DDAA21A9-D962-45FF-BFA5-8327389E53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9D53740-1332-4343-996C-F800D6950686}" type="pres">
      <dgm:prSet presAssocID="{4BB77B62-270F-4260-91F8-C0C0E363EA82}" presName="root2" presStyleCnt="0"/>
      <dgm:spPr/>
    </dgm:pt>
    <dgm:pt modelId="{9855AD49-ECA1-4A76-80E1-F018C606D6E5}" type="pres">
      <dgm:prSet presAssocID="{4BB77B62-270F-4260-91F8-C0C0E363EA82}" presName="LevelTwoTextNode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8BC37-8FC5-4C11-BBF9-8367C000977E}" type="pres">
      <dgm:prSet presAssocID="{4BB77B62-270F-4260-91F8-C0C0E363EA82}" presName="level3hierChild" presStyleCnt="0"/>
      <dgm:spPr/>
    </dgm:pt>
    <dgm:pt modelId="{3E809CAD-C5B8-412F-9700-6B03EB89DD45}" type="pres">
      <dgm:prSet presAssocID="{F9C092C6-6BAF-4B44-8419-1BD4895D5306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0A6E51E-0F75-48A1-8412-04ECC5DC86CC}" type="pres">
      <dgm:prSet presAssocID="{F9C092C6-6BAF-4B44-8419-1BD4895D530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6F8C0FD-ED4E-404A-BC3E-D0109D377423}" type="pres">
      <dgm:prSet presAssocID="{3DEBEB11-C988-45B7-90B2-690708F7DAE7}" presName="root2" presStyleCnt="0"/>
      <dgm:spPr/>
    </dgm:pt>
    <dgm:pt modelId="{44232940-40B7-4EFF-828B-A3C34CA6BC1C}" type="pres">
      <dgm:prSet presAssocID="{3DEBEB11-C988-45B7-90B2-690708F7DAE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74D99-EB51-4C69-A9E4-BCB3B313FBEF}" type="pres">
      <dgm:prSet presAssocID="{3DEBEB11-C988-45B7-90B2-690708F7DAE7}" presName="level3hierChild" presStyleCnt="0"/>
      <dgm:spPr/>
    </dgm:pt>
    <dgm:pt modelId="{7CCDF463-88AF-4BA5-90E0-1ED31AEAAD88}" type="pres">
      <dgm:prSet presAssocID="{362FFF02-363C-44EA-9A6C-5EF261CDDEC8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4E722E84-BD03-4200-A018-2273FC71BB1A}" type="pres">
      <dgm:prSet presAssocID="{362FFF02-363C-44EA-9A6C-5EF261CDDEC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23E4843A-BF70-43E0-BD3A-6A85B9D400D3}" type="pres">
      <dgm:prSet presAssocID="{5DA91C6D-19A0-43B1-AC5F-BF27EF1C8899}" presName="root2" presStyleCnt="0"/>
      <dgm:spPr/>
    </dgm:pt>
    <dgm:pt modelId="{E63566BB-17AB-4B0A-8012-6A91618C7EEF}" type="pres">
      <dgm:prSet presAssocID="{5DA91C6D-19A0-43B1-AC5F-BF27EF1C889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00E6BB-8FC3-43F8-9CEC-1AD56C6D46DA}" type="pres">
      <dgm:prSet presAssocID="{5DA91C6D-19A0-43B1-AC5F-BF27EF1C8899}" presName="level3hierChild" presStyleCnt="0"/>
      <dgm:spPr/>
    </dgm:pt>
    <dgm:pt modelId="{64D25AAF-60D8-487A-8C63-1304F3145AC0}" type="pres">
      <dgm:prSet presAssocID="{5433B55F-50D1-4D01-84AA-98BD76376E8B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99784A75-22AA-4F42-80B9-46F482897CD2}" type="pres">
      <dgm:prSet presAssocID="{5433B55F-50D1-4D01-84AA-98BD76376E8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21E8221-48B9-43DA-8A1E-1D3AC86A31A2}" type="pres">
      <dgm:prSet presAssocID="{D43D7011-FEB9-4BDB-B041-285C9EA0F487}" presName="root2" presStyleCnt="0"/>
      <dgm:spPr/>
    </dgm:pt>
    <dgm:pt modelId="{BF3F50B6-5F05-41BD-95F1-63951AD67817}" type="pres">
      <dgm:prSet presAssocID="{D43D7011-FEB9-4BDB-B041-285C9EA0F48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595F73-D951-4811-98DB-F0236E678A1B}" type="pres">
      <dgm:prSet presAssocID="{D43D7011-FEB9-4BDB-B041-285C9EA0F487}" presName="level3hierChild" presStyleCnt="0"/>
      <dgm:spPr/>
    </dgm:pt>
  </dgm:ptLst>
  <dgm:cxnLst>
    <dgm:cxn modelId="{A05BEFC0-9F12-4935-AB13-63B414427FB1}" type="presOf" srcId="{D43D7011-FEB9-4BDB-B041-285C9EA0F487}" destId="{BF3F50B6-5F05-41BD-95F1-63951AD67817}" srcOrd="0" destOrd="0" presId="urn:microsoft.com/office/officeart/2005/8/layout/hierarchy2"/>
    <dgm:cxn modelId="{49EEF1F5-B460-45CE-9346-FD5E20B79B48}" type="presOf" srcId="{3DEBEB11-C988-45B7-90B2-690708F7DAE7}" destId="{44232940-40B7-4EFF-828B-A3C34CA6BC1C}" srcOrd="0" destOrd="0" presId="urn:microsoft.com/office/officeart/2005/8/layout/hierarchy2"/>
    <dgm:cxn modelId="{B74A8033-3C41-430D-9E63-B6C87D63AA99}" type="presOf" srcId="{DDAA21A9-D962-45FF-BFA5-8327389E532D}" destId="{404E4E3C-6981-4F7B-BCAA-B84F53BCCA62}" srcOrd="1" destOrd="0" presId="urn:microsoft.com/office/officeart/2005/8/layout/hierarchy2"/>
    <dgm:cxn modelId="{1AA9BAAA-AE5F-47D0-A4C8-2DF34845132D}" type="presOf" srcId="{DDAA21A9-D962-45FF-BFA5-8327389E532D}" destId="{CF308427-16EA-40CE-952B-22EE91E52690}" srcOrd="0" destOrd="0" presId="urn:microsoft.com/office/officeart/2005/8/layout/hierarchy2"/>
    <dgm:cxn modelId="{42365513-B9F1-4F0A-916A-8B1B0F5CD2E1}" type="presOf" srcId="{5433B55F-50D1-4D01-84AA-98BD76376E8B}" destId="{64D25AAF-60D8-487A-8C63-1304F3145AC0}" srcOrd="0" destOrd="0" presId="urn:microsoft.com/office/officeart/2005/8/layout/hierarchy2"/>
    <dgm:cxn modelId="{563042FB-3510-47EE-B252-FC87269E73D8}" type="presOf" srcId="{362FFF02-363C-44EA-9A6C-5EF261CDDEC8}" destId="{7CCDF463-88AF-4BA5-90E0-1ED31AEAAD88}" srcOrd="0" destOrd="0" presId="urn:microsoft.com/office/officeart/2005/8/layout/hierarchy2"/>
    <dgm:cxn modelId="{BDBDF7E5-4FC1-4474-BBE6-908985D4E2F9}" srcId="{D91D9C91-A44A-4C11-B49A-A79177BD45D8}" destId="{3DEBEB11-C988-45B7-90B2-690708F7DAE7}" srcOrd="1" destOrd="0" parTransId="{F9C092C6-6BAF-4B44-8419-1BD4895D5306}" sibTransId="{A39E5E2E-2C4D-440B-9F89-314F4BDE669A}"/>
    <dgm:cxn modelId="{A0EC5631-9CF6-4A37-AF3F-1C8EEC043D5C}" srcId="{8C7F12BD-C397-4E25-9D36-E478BA7C1F7A}" destId="{D91D9C91-A44A-4C11-B49A-A79177BD45D8}" srcOrd="0" destOrd="0" parTransId="{AC3BD677-2BDB-4E46-979F-3C3E08DDFF9E}" sibTransId="{E0679B66-760A-4D93-914A-369EABB98A3A}"/>
    <dgm:cxn modelId="{DE8A5B02-F15D-45B9-AD55-2C8A291AFD26}" srcId="{D91D9C91-A44A-4C11-B49A-A79177BD45D8}" destId="{4BB77B62-270F-4260-91F8-C0C0E363EA82}" srcOrd="0" destOrd="0" parTransId="{DDAA21A9-D962-45FF-BFA5-8327389E532D}" sibTransId="{4056B0AC-DFAC-4182-A06B-B34A65DD04C0}"/>
    <dgm:cxn modelId="{CDE67EAA-77F8-49F6-B686-6B597D81839D}" type="presOf" srcId="{4BB77B62-270F-4260-91F8-C0C0E363EA82}" destId="{9855AD49-ECA1-4A76-80E1-F018C606D6E5}" srcOrd="0" destOrd="0" presId="urn:microsoft.com/office/officeart/2005/8/layout/hierarchy2"/>
    <dgm:cxn modelId="{0ABCA469-ADA5-4515-AD0D-228509631457}" type="presOf" srcId="{362FFF02-363C-44EA-9A6C-5EF261CDDEC8}" destId="{4E722E84-BD03-4200-A018-2273FC71BB1A}" srcOrd="1" destOrd="0" presId="urn:microsoft.com/office/officeart/2005/8/layout/hierarchy2"/>
    <dgm:cxn modelId="{5B9FA1B6-9926-417B-B8A5-23BA3A7C4BC3}" srcId="{D91D9C91-A44A-4C11-B49A-A79177BD45D8}" destId="{5DA91C6D-19A0-43B1-AC5F-BF27EF1C8899}" srcOrd="2" destOrd="0" parTransId="{362FFF02-363C-44EA-9A6C-5EF261CDDEC8}" sibTransId="{9710289E-6435-412F-A0B2-23CD3052CC94}"/>
    <dgm:cxn modelId="{5C55F4B3-D78D-4BA1-90F5-A469D5C54FAB}" type="presOf" srcId="{5433B55F-50D1-4D01-84AA-98BD76376E8B}" destId="{99784A75-22AA-4F42-80B9-46F482897CD2}" srcOrd="1" destOrd="0" presId="urn:microsoft.com/office/officeart/2005/8/layout/hierarchy2"/>
    <dgm:cxn modelId="{D67729B8-318F-41BA-B711-C24E367A2563}" type="presOf" srcId="{5DA91C6D-19A0-43B1-AC5F-BF27EF1C8899}" destId="{E63566BB-17AB-4B0A-8012-6A91618C7EEF}" srcOrd="0" destOrd="0" presId="urn:microsoft.com/office/officeart/2005/8/layout/hierarchy2"/>
    <dgm:cxn modelId="{624105B5-ADB3-4A4B-BA4C-D615A672A4FD}" type="presOf" srcId="{8C7F12BD-C397-4E25-9D36-E478BA7C1F7A}" destId="{D68487C8-5E5B-4377-A338-D805E4089342}" srcOrd="0" destOrd="0" presId="urn:microsoft.com/office/officeart/2005/8/layout/hierarchy2"/>
    <dgm:cxn modelId="{E4F76279-973A-4AF3-A07C-7DAE4182023D}" type="presOf" srcId="{F9C092C6-6BAF-4B44-8419-1BD4895D5306}" destId="{3E809CAD-C5B8-412F-9700-6B03EB89DD45}" srcOrd="0" destOrd="0" presId="urn:microsoft.com/office/officeart/2005/8/layout/hierarchy2"/>
    <dgm:cxn modelId="{B74194F8-D1A2-40C3-8359-991AD478B743}" srcId="{D91D9C91-A44A-4C11-B49A-A79177BD45D8}" destId="{D43D7011-FEB9-4BDB-B041-285C9EA0F487}" srcOrd="3" destOrd="0" parTransId="{5433B55F-50D1-4D01-84AA-98BD76376E8B}" sibTransId="{4A51922B-885D-4718-8F9A-B6D2E6CAC177}"/>
    <dgm:cxn modelId="{0851B4B6-9AFF-4AE9-82C4-090610E2661A}" type="presOf" srcId="{D91D9C91-A44A-4C11-B49A-A79177BD45D8}" destId="{0B5A3F50-068E-4E8B-93DA-05106FDB8F97}" srcOrd="0" destOrd="0" presId="urn:microsoft.com/office/officeart/2005/8/layout/hierarchy2"/>
    <dgm:cxn modelId="{30C00FF5-4205-4899-8853-20FE68E23CB5}" type="presOf" srcId="{F9C092C6-6BAF-4B44-8419-1BD4895D5306}" destId="{70A6E51E-0F75-48A1-8412-04ECC5DC86CC}" srcOrd="1" destOrd="0" presId="urn:microsoft.com/office/officeart/2005/8/layout/hierarchy2"/>
    <dgm:cxn modelId="{40403B66-4495-478D-9EC1-075C361A04A6}" type="presParOf" srcId="{D68487C8-5E5B-4377-A338-D805E4089342}" destId="{4CB49008-2FD3-408E-AC41-8C8D7227978E}" srcOrd="0" destOrd="0" presId="urn:microsoft.com/office/officeart/2005/8/layout/hierarchy2"/>
    <dgm:cxn modelId="{FA9DFC91-C5E0-4664-A742-4ECBF8B8C513}" type="presParOf" srcId="{4CB49008-2FD3-408E-AC41-8C8D7227978E}" destId="{0B5A3F50-068E-4E8B-93DA-05106FDB8F97}" srcOrd="0" destOrd="0" presId="urn:microsoft.com/office/officeart/2005/8/layout/hierarchy2"/>
    <dgm:cxn modelId="{B4B57E05-5E57-4CBD-9D9B-3BC9941D23B9}" type="presParOf" srcId="{4CB49008-2FD3-408E-AC41-8C8D7227978E}" destId="{4EAF04E8-5698-4331-BE0B-48EA4AEAA3D7}" srcOrd="1" destOrd="0" presId="urn:microsoft.com/office/officeart/2005/8/layout/hierarchy2"/>
    <dgm:cxn modelId="{2A9EA386-EA86-4423-8159-2D9A0F740487}" type="presParOf" srcId="{4EAF04E8-5698-4331-BE0B-48EA4AEAA3D7}" destId="{CF308427-16EA-40CE-952B-22EE91E52690}" srcOrd="0" destOrd="0" presId="urn:microsoft.com/office/officeart/2005/8/layout/hierarchy2"/>
    <dgm:cxn modelId="{796C9116-00BE-46ED-8B1A-342C72A8A7CC}" type="presParOf" srcId="{CF308427-16EA-40CE-952B-22EE91E52690}" destId="{404E4E3C-6981-4F7B-BCAA-B84F53BCCA62}" srcOrd="0" destOrd="0" presId="urn:microsoft.com/office/officeart/2005/8/layout/hierarchy2"/>
    <dgm:cxn modelId="{48578186-5A43-44F5-93DB-3C19509FDEE0}" type="presParOf" srcId="{4EAF04E8-5698-4331-BE0B-48EA4AEAA3D7}" destId="{09D53740-1332-4343-996C-F800D6950686}" srcOrd="1" destOrd="0" presId="urn:microsoft.com/office/officeart/2005/8/layout/hierarchy2"/>
    <dgm:cxn modelId="{92F2F598-16F1-4937-82BB-5895AA34C0C8}" type="presParOf" srcId="{09D53740-1332-4343-996C-F800D6950686}" destId="{9855AD49-ECA1-4A76-80E1-F018C606D6E5}" srcOrd="0" destOrd="0" presId="urn:microsoft.com/office/officeart/2005/8/layout/hierarchy2"/>
    <dgm:cxn modelId="{107063AE-EE5F-4D02-9796-AB1AB48CDFA2}" type="presParOf" srcId="{09D53740-1332-4343-996C-F800D6950686}" destId="{D328BC37-8FC5-4C11-BBF9-8367C000977E}" srcOrd="1" destOrd="0" presId="urn:microsoft.com/office/officeart/2005/8/layout/hierarchy2"/>
    <dgm:cxn modelId="{7CEAC824-3E68-4DDB-BFDD-66EFB0C621E0}" type="presParOf" srcId="{4EAF04E8-5698-4331-BE0B-48EA4AEAA3D7}" destId="{3E809CAD-C5B8-412F-9700-6B03EB89DD45}" srcOrd="2" destOrd="0" presId="urn:microsoft.com/office/officeart/2005/8/layout/hierarchy2"/>
    <dgm:cxn modelId="{005C0BBD-61EE-4659-A72B-D2954F6080AF}" type="presParOf" srcId="{3E809CAD-C5B8-412F-9700-6B03EB89DD45}" destId="{70A6E51E-0F75-48A1-8412-04ECC5DC86CC}" srcOrd="0" destOrd="0" presId="urn:microsoft.com/office/officeart/2005/8/layout/hierarchy2"/>
    <dgm:cxn modelId="{954E3469-F357-4536-AA7C-A55860811CCA}" type="presParOf" srcId="{4EAF04E8-5698-4331-BE0B-48EA4AEAA3D7}" destId="{F6F8C0FD-ED4E-404A-BC3E-D0109D377423}" srcOrd="3" destOrd="0" presId="urn:microsoft.com/office/officeart/2005/8/layout/hierarchy2"/>
    <dgm:cxn modelId="{58BA01AE-EFF8-4A9E-AB3B-F27CDD420A6D}" type="presParOf" srcId="{F6F8C0FD-ED4E-404A-BC3E-D0109D377423}" destId="{44232940-40B7-4EFF-828B-A3C34CA6BC1C}" srcOrd="0" destOrd="0" presId="urn:microsoft.com/office/officeart/2005/8/layout/hierarchy2"/>
    <dgm:cxn modelId="{1E7C9447-C10E-4758-8A2A-1ED6051C91A6}" type="presParOf" srcId="{F6F8C0FD-ED4E-404A-BC3E-D0109D377423}" destId="{CC374D99-EB51-4C69-A9E4-BCB3B313FBEF}" srcOrd="1" destOrd="0" presId="urn:microsoft.com/office/officeart/2005/8/layout/hierarchy2"/>
    <dgm:cxn modelId="{05BCFD76-E5B0-4383-9019-99B2566F610F}" type="presParOf" srcId="{4EAF04E8-5698-4331-BE0B-48EA4AEAA3D7}" destId="{7CCDF463-88AF-4BA5-90E0-1ED31AEAAD88}" srcOrd="4" destOrd="0" presId="urn:microsoft.com/office/officeart/2005/8/layout/hierarchy2"/>
    <dgm:cxn modelId="{85B0823C-9810-4853-811B-7CBEC94680ED}" type="presParOf" srcId="{7CCDF463-88AF-4BA5-90E0-1ED31AEAAD88}" destId="{4E722E84-BD03-4200-A018-2273FC71BB1A}" srcOrd="0" destOrd="0" presId="urn:microsoft.com/office/officeart/2005/8/layout/hierarchy2"/>
    <dgm:cxn modelId="{7C4D40BC-7E0B-40D5-96BC-6A17E077926F}" type="presParOf" srcId="{4EAF04E8-5698-4331-BE0B-48EA4AEAA3D7}" destId="{23E4843A-BF70-43E0-BD3A-6A85B9D400D3}" srcOrd="5" destOrd="0" presId="urn:microsoft.com/office/officeart/2005/8/layout/hierarchy2"/>
    <dgm:cxn modelId="{BA209D8F-B45C-4BE9-84CD-29CACE4F9BEF}" type="presParOf" srcId="{23E4843A-BF70-43E0-BD3A-6A85B9D400D3}" destId="{E63566BB-17AB-4B0A-8012-6A91618C7EEF}" srcOrd="0" destOrd="0" presId="urn:microsoft.com/office/officeart/2005/8/layout/hierarchy2"/>
    <dgm:cxn modelId="{103390AE-6240-4EDB-918E-16F7B93BC838}" type="presParOf" srcId="{23E4843A-BF70-43E0-BD3A-6A85B9D400D3}" destId="{7E00E6BB-8FC3-43F8-9CEC-1AD56C6D46DA}" srcOrd="1" destOrd="0" presId="urn:microsoft.com/office/officeart/2005/8/layout/hierarchy2"/>
    <dgm:cxn modelId="{0DB049FD-0853-48CF-9105-39224B73AA16}" type="presParOf" srcId="{4EAF04E8-5698-4331-BE0B-48EA4AEAA3D7}" destId="{64D25AAF-60D8-487A-8C63-1304F3145AC0}" srcOrd="6" destOrd="0" presId="urn:microsoft.com/office/officeart/2005/8/layout/hierarchy2"/>
    <dgm:cxn modelId="{299F3284-662D-46EE-A988-1D7888E620A6}" type="presParOf" srcId="{64D25AAF-60D8-487A-8C63-1304F3145AC0}" destId="{99784A75-22AA-4F42-80B9-46F482897CD2}" srcOrd="0" destOrd="0" presId="urn:microsoft.com/office/officeart/2005/8/layout/hierarchy2"/>
    <dgm:cxn modelId="{3BE7571B-B0CB-4306-A626-1AC4DD1DB859}" type="presParOf" srcId="{4EAF04E8-5698-4331-BE0B-48EA4AEAA3D7}" destId="{521E8221-48B9-43DA-8A1E-1D3AC86A31A2}" srcOrd="7" destOrd="0" presId="urn:microsoft.com/office/officeart/2005/8/layout/hierarchy2"/>
    <dgm:cxn modelId="{F1BEC78F-DDBD-4E3D-B91F-8D9CC60BE089}" type="presParOf" srcId="{521E8221-48B9-43DA-8A1E-1D3AC86A31A2}" destId="{BF3F50B6-5F05-41BD-95F1-63951AD67817}" srcOrd="0" destOrd="0" presId="urn:microsoft.com/office/officeart/2005/8/layout/hierarchy2"/>
    <dgm:cxn modelId="{C09ECE6D-6155-4C2F-9161-5AFB05CA1851}" type="presParOf" srcId="{521E8221-48B9-43DA-8A1E-1D3AC86A31A2}" destId="{3C595F73-D951-4811-98DB-F0236E678A1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D7CA9B-1AF4-4A71-B6CF-36203A0A802B}" type="doc">
      <dgm:prSet loTypeId="urn:microsoft.com/office/officeart/2005/8/layout/hList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FBE22-691C-47F3-83F4-ED1AA1CD28E8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Rehabilitation of Haiti’s infrastructure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53310F-4231-4B0C-9350-9703D2073677}" type="parTrans" cxnId="{FFA6FCD0-97B2-4074-AC96-EC1F4BB452C1}">
      <dgm:prSet/>
      <dgm:spPr/>
      <dgm:t>
        <a:bodyPr/>
        <a:lstStyle/>
        <a:p>
          <a:endParaRPr lang="en-US"/>
        </a:p>
      </dgm:t>
    </dgm:pt>
    <dgm:pt modelId="{F31C2697-285F-40DC-88CA-F442F52338C4}" type="sibTrans" cxnId="{FFA6FCD0-97B2-4074-AC96-EC1F4BB452C1}">
      <dgm:prSet/>
      <dgm:spPr/>
      <dgm:t>
        <a:bodyPr/>
        <a:lstStyle/>
        <a:p>
          <a:endParaRPr lang="en-US"/>
        </a:p>
      </dgm:t>
    </dgm:pt>
    <dgm:pt modelId="{7C09ABE8-60D3-4387-AFBC-510C80AA29CD}">
      <dgm:prSet phldrT="[Text]" custT="1"/>
      <dgm:spPr/>
      <dgm:t>
        <a:bodyPr/>
        <a:lstStyle/>
        <a:p>
          <a:pPr algn="ctr"/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Reuse of waste concrete for stair cases, retaining wall and public spaces in Haiti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95CDC-C3B8-4F00-B07C-7B0AA093C482}" type="parTrans" cxnId="{65721672-80A3-475B-B9FF-EE808FD7FFF0}">
      <dgm:prSet/>
      <dgm:spPr/>
      <dgm:t>
        <a:bodyPr/>
        <a:lstStyle/>
        <a:p>
          <a:endParaRPr lang="en-US"/>
        </a:p>
      </dgm:t>
    </dgm:pt>
    <dgm:pt modelId="{CEBB0922-65E9-4EA6-A273-DF8A9E4E4A2D}" type="sibTrans" cxnId="{65721672-80A3-475B-B9FF-EE808FD7FFF0}">
      <dgm:prSet/>
      <dgm:spPr/>
      <dgm:t>
        <a:bodyPr/>
        <a:lstStyle/>
        <a:p>
          <a:endParaRPr lang="en-US"/>
        </a:p>
      </dgm:t>
    </dgm:pt>
    <dgm:pt modelId="{A49169BC-2C35-4831-837A-AACEA53660B9}">
      <dgm:prSet phldrT="[Text]" custT="1"/>
      <dgm:spPr/>
      <dgm:t>
        <a:bodyPr/>
        <a:lstStyle/>
        <a:p>
          <a:pPr algn="ctr"/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 1500𝑚</a:t>
          </a:r>
          <a:r>
            <a:rPr lang="en-US" sz="1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RAC for foundation slab an internal structural elements</a:t>
          </a:r>
          <a:endParaRPr lang="en-US" sz="1800" dirty="0"/>
        </a:p>
      </dgm:t>
    </dgm:pt>
    <dgm:pt modelId="{8CB59F84-7414-4963-8C6F-591196F7B983}" type="sibTrans" cxnId="{93B721AB-9EAA-4BE8-A169-77D86792554C}">
      <dgm:prSet/>
      <dgm:spPr/>
      <dgm:t>
        <a:bodyPr/>
        <a:lstStyle/>
        <a:p>
          <a:endParaRPr lang="en-US"/>
        </a:p>
      </dgm:t>
    </dgm:pt>
    <dgm:pt modelId="{4BF9994C-17ED-4559-9BB1-31A1864AC72C}" type="parTrans" cxnId="{93B721AB-9EAA-4BE8-A169-77D86792554C}">
      <dgm:prSet/>
      <dgm:spPr/>
      <dgm:t>
        <a:bodyPr/>
        <a:lstStyle/>
        <a:p>
          <a:endParaRPr lang="en-US"/>
        </a:p>
      </dgm:t>
    </dgm:pt>
    <dgm:pt modelId="{C7C249F5-8E41-409D-8A6B-882BA8157323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Waldspirale residential building complex in Darmstadt, Germany</a:t>
          </a:r>
        </a:p>
        <a:p>
          <a:pPr algn="ctr">
            <a:lnSpc>
              <a:spcPct val="90000"/>
            </a:lnSpc>
          </a:pPr>
          <a:r>
            <a:rPr lang="en-US" sz="1700" b="0" i="0" dirty="0" smtClean="0"/>
            <a:t> </a:t>
          </a:r>
          <a:endParaRPr lang="en-US" sz="1700" dirty="0"/>
        </a:p>
      </dgm:t>
    </dgm:pt>
    <dgm:pt modelId="{B891A0DA-6B0E-4D9B-B348-6C44694440C3}" type="sibTrans" cxnId="{406B143F-A1FB-4704-B136-340F2BE2925F}">
      <dgm:prSet/>
      <dgm:spPr/>
      <dgm:t>
        <a:bodyPr/>
        <a:lstStyle/>
        <a:p>
          <a:endParaRPr lang="en-US"/>
        </a:p>
      </dgm:t>
    </dgm:pt>
    <dgm:pt modelId="{6EE85235-F3B2-4BE3-95B0-F0081422BA20}" type="parTrans" cxnId="{406B143F-A1FB-4704-B136-340F2BE2925F}">
      <dgm:prSet/>
      <dgm:spPr/>
      <dgm:t>
        <a:bodyPr/>
        <a:lstStyle/>
        <a:p>
          <a:endParaRPr lang="en-US"/>
        </a:p>
      </dgm:t>
    </dgm:pt>
    <dgm:pt modelId="{D846210A-5E57-4A6F-8507-7F0D8E874B1C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 1500𝑚</a:t>
          </a:r>
          <a:r>
            <a:rPr lang="en-US" sz="1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RAC supplied for foundations, floor slabs and columns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15DC7-E81C-4D48-A62D-903A97567820}" type="sibTrans" cxnId="{AC7F7D9C-E1C6-4790-B9C0-7575C7BA0A98}">
      <dgm:prSet/>
      <dgm:spPr/>
      <dgm:t>
        <a:bodyPr/>
        <a:lstStyle/>
        <a:p>
          <a:endParaRPr lang="en-US"/>
        </a:p>
      </dgm:t>
    </dgm:pt>
    <dgm:pt modelId="{A3DDCC32-187A-4E08-A2A9-DCF3D14F54C0}" type="parTrans" cxnId="{AC7F7D9C-E1C6-4790-B9C0-7575C7BA0A98}">
      <dgm:prSet/>
      <dgm:spPr/>
      <dgm:t>
        <a:bodyPr/>
        <a:lstStyle/>
        <a:p>
          <a:endParaRPr lang="en-US"/>
        </a:p>
      </dgm:t>
    </dgm:pt>
    <dgm:pt modelId="{14116D0A-60FD-40D0-A6E9-17F883CE69F2}">
      <dgm:prSet phldrT="[Text]" custT="1"/>
      <dgm:spPr/>
      <dgm:t>
        <a:bodyPr/>
        <a:lstStyle/>
        <a:p>
          <a:pPr algn="ctr"/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BRE office building</a:t>
          </a:r>
        </a:p>
        <a:p>
          <a:pPr algn="ctr"/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Watford, UK.</a:t>
          </a:r>
          <a:endParaRPr lang="en-US" sz="1800" dirty="0"/>
        </a:p>
      </dgm:t>
    </dgm:pt>
    <dgm:pt modelId="{2F610CE5-8738-4D59-966E-58C8EBB483EF}" type="sibTrans" cxnId="{1EF22E66-400E-4746-910C-E6519DC37F7B}">
      <dgm:prSet/>
      <dgm:spPr/>
      <dgm:t>
        <a:bodyPr/>
        <a:lstStyle/>
        <a:p>
          <a:endParaRPr lang="en-US"/>
        </a:p>
      </dgm:t>
    </dgm:pt>
    <dgm:pt modelId="{51316840-CCC5-4344-AE80-3A0225932257}" type="parTrans" cxnId="{1EF22E66-400E-4746-910C-E6519DC37F7B}">
      <dgm:prSet/>
      <dgm:spPr/>
      <dgm:t>
        <a:bodyPr/>
        <a:lstStyle/>
        <a:p>
          <a:endParaRPr lang="en-US"/>
        </a:p>
      </dgm:t>
    </dgm:pt>
    <dgm:pt modelId="{0B640632-74B5-4DAF-8896-E2D9407D540E}" type="pres">
      <dgm:prSet presAssocID="{71D7CA9B-1AF4-4A71-B6CF-36203A0A802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F4D6BD8-4995-4C87-8018-C068BC156972}" type="pres">
      <dgm:prSet presAssocID="{14116D0A-60FD-40D0-A6E9-17F883CE69F2}" presName="compositeNode" presStyleCnt="0">
        <dgm:presLayoutVars>
          <dgm:bulletEnabled val="1"/>
        </dgm:presLayoutVars>
      </dgm:prSet>
      <dgm:spPr/>
    </dgm:pt>
    <dgm:pt modelId="{A1982856-E14A-440E-A791-2FD2FEE20657}" type="pres">
      <dgm:prSet presAssocID="{14116D0A-60FD-40D0-A6E9-17F883CE69F2}" presName="image" presStyleLbl="fgImgPlace1" presStyleIdx="0" presStyleCnt="3" custScaleX="319040" custScaleY="250292" custLinFactX="7473" custLinFactY="1362" custLinFactNeighborX="100000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3A5A3D1E-DDAE-4A4C-A6EA-FCAB104E76B1}" type="pres">
      <dgm:prSet presAssocID="{14116D0A-60FD-40D0-A6E9-17F883CE69F2}" presName="childNode" presStyleLbl="node1" presStyleIdx="0" presStyleCnt="3" custScaleX="148581" custScaleY="40728" custLinFactNeighborX="-1183" custLinFactNeighborY="19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E6FD6-8E73-4536-B387-45105D3FE9CB}" type="pres">
      <dgm:prSet presAssocID="{14116D0A-60FD-40D0-A6E9-17F883CE69F2}" presName="parentNode" presStyleLbl="revTx" presStyleIdx="0" presStyleCnt="3" custAng="5400000" custScaleX="231443" custScaleY="57339" custLinFactX="100000" custLinFactNeighborX="153478" custLinFactNeighborY="-721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44A13-27CF-45D6-B5A3-A817612107F7}" type="pres">
      <dgm:prSet presAssocID="{2F610CE5-8738-4D59-966E-58C8EBB483EF}" presName="sibTrans" presStyleCnt="0"/>
      <dgm:spPr/>
    </dgm:pt>
    <dgm:pt modelId="{DA72297D-7F64-4F9D-8F86-486A14F6A5A0}" type="pres">
      <dgm:prSet presAssocID="{C7C249F5-8E41-409D-8A6B-882BA8157323}" presName="compositeNode" presStyleCnt="0">
        <dgm:presLayoutVars>
          <dgm:bulletEnabled val="1"/>
        </dgm:presLayoutVars>
      </dgm:prSet>
      <dgm:spPr/>
    </dgm:pt>
    <dgm:pt modelId="{74230B3A-C3A2-4005-800D-0CE22821C433}" type="pres">
      <dgm:prSet presAssocID="{C7C249F5-8E41-409D-8A6B-882BA8157323}" presName="image" presStyleLbl="fgImgPlace1" presStyleIdx="1" presStyleCnt="3" custScaleX="320729" custScaleY="242702" custLinFactY="8952" custLinFactNeighborX="42720" custLinFactNeighborY="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93DA07A9-BB58-46E7-8CA6-F5AA0516E79C}" type="pres">
      <dgm:prSet presAssocID="{C7C249F5-8E41-409D-8A6B-882BA8157323}" presName="childNode" presStyleLbl="node1" presStyleIdx="1" presStyleCnt="3" custScaleX="154519" custScaleY="34984" custLinFactNeighborX="-28695" custLinFactNeighborY="20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A4DA4-D70C-4FA0-B367-845E524A60A3}" type="pres">
      <dgm:prSet presAssocID="{C7C249F5-8E41-409D-8A6B-882BA8157323}" presName="parentNode" presStyleLbl="revTx" presStyleIdx="1" presStyleCnt="3" custAng="5400000" custScaleY="65612" custLinFactX="52055" custLinFactNeighborX="100000" custLinFactNeighborY="-765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43EBE-7C40-4BB0-AC4D-E3A3E0553196}" type="pres">
      <dgm:prSet presAssocID="{B891A0DA-6B0E-4D9B-B348-6C44694440C3}" presName="sibTrans" presStyleCnt="0"/>
      <dgm:spPr/>
    </dgm:pt>
    <dgm:pt modelId="{7FE27EEE-06A9-4E92-BABD-1CC128570D75}" type="pres">
      <dgm:prSet presAssocID="{D6CFBE22-691C-47F3-83F4-ED1AA1CD28E8}" presName="compositeNode" presStyleCnt="0">
        <dgm:presLayoutVars>
          <dgm:bulletEnabled val="1"/>
        </dgm:presLayoutVars>
      </dgm:prSet>
      <dgm:spPr/>
    </dgm:pt>
    <dgm:pt modelId="{D1D9B88C-7728-449A-8ADD-18DF8DE0D79B}" type="pres">
      <dgm:prSet presAssocID="{D6CFBE22-691C-47F3-83F4-ED1AA1CD28E8}" presName="image" presStyleLbl="fgImgPlace1" presStyleIdx="2" presStyleCnt="3" custScaleX="319428" custScaleY="251073" custLinFactNeighborX="-18709" custLinFactNeighborY="9323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89B0DE13-1672-472F-B920-0461562650C0}" type="pres">
      <dgm:prSet presAssocID="{D6CFBE22-691C-47F3-83F4-ED1AA1CD28E8}" presName="childNode" presStyleLbl="node1" presStyleIdx="2" presStyleCnt="3" custAng="0" custScaleX="146093" custScaleY="43884" custLinFactNeighborX="-56580" custLinFactNeighborY="19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DAF98-2D1C-496A-AA13-165164BA92BF}" type="pres">
      <dgm:prSet presAssocID="{D6CFBE22-691C-47F3-83F4-ED1AA1CD28E8}" presName="parentNode" presStyleLbl="revTx" presStyleIdx="2" presStyleCnt="3" custAng="5400000" custScaleX="222993" custScaleY="70122" custLinFactNeighborX="21882" custLinFactNeighborY="-707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1E9819-A7BA-48D7-9D0B-1D472BA59CAF}" type="presOf" srcId="{D6CFBE22-691C-47F3-83F4-ED1AA1CD28E8}" destId="{084DAF98-2D1C-496A-AA13-165164BA92BF}" srcOrd="0" destOrd="0" presId="urn:microsoft.com/office/officeart/2005/8/layout/hList2"/>
    <dgm:cxn modelId="{93B721AB-9EAA-4BE8-A169-77D86792554C}" srcId="{C7C249F5-8E41-409D-8A6B-882BA8157323}" destId="{A49169BC-2C35-4831-837A-AACEA53660B9}" srcOrd="0" destOrd="0" parTransId="{4BF9994C-17ED-4559-9BB1-31A1864AC72C}" sibTransId="{8CB59F84-7414-4963-8C6F-591196F7B983}"/>
    <dgm:cxn modelId="{FFA6FCD0-97B2-4074-AC96-EC1F4BB452C1}" srcId="{71D7CA9B-1AF4-4A71-B6CF-36203A0A802B}" destId="{D6CFBE22-691C-47F3-83F4-ED1AA1CD28E8}" srcOrd="2" destOrd="0" parTransId="{D253310F-4231-4B0C-9350-9703D2073677}" sibTransId="{F31C2697-285F-40DC-88CA-F442F52338C4}"/>
    <dgm:cxn modelId="{1EF22E66-400E-4746-910C-E6519DC37F7B}" srcId="{71D7CA9B-1AF4-4A71-B6CF-36203A0A802B}" destId="{14116D0A-60FD-40D0-A6E9-17F883CE69F2}" srcOrd="0" destOrd="0" parTransId="{51316840-CCC5-4344-AE80-3A0225932257}" sibTransId="{2F610CE5-8738-4D59-966E-58C8EBB483EF}"/>
    <dgm:cxn modelId="{F3BA8206-6FDA-4C77-B0B7-58DB263E25E7}" type="presOf" srcId="{A49169BC-2C35-4831-837A-AACEA53660B9}" destId="{93DA07A9-BB58-46E7-8CA6-F5AA0516E79C}" srcOrd="0" destOrd="0" presId="urn:microsoft.com/office/officeart/2005/8/layout/hList2"/>
    <dgm:cxn modelId="{65721672-80A3-475B-B9FF-EE808FD7FFF0}" srcId="{D6CFBE22-691C-47F3-83F4-ED1AA1CD28E8}" destId="{7C09ABE8-60D3-4387-AFBC-510C80AA29CD}" srcOrd="0" destOrd="0" parTransId="{AF395CDC-C3B8-4F00-B07C-7B0AA093C482}" sibTransId="{CEBB0922-65E9-4EA6-A273-DF8A9E4E4A2D}"/>
    <dgm:cxn modelId="{87502E0C-F417-4389-9558-D70B1D584177}" type="presOf" srcId="{7C09ABE8-60D3-4387-AFBC-510C80AA29CD}" destId="{89B0DE13-1672-472F-B920-0461562650C0}" srcOrd="0" destOrd="0" presId="urn:microsoft.com/office/officeart/2005/8/layout/hList2"/>
    <dgm:cxn modelId="{66716AFE-F22D-42C2-A255-B9FF30348DBA}" type="presOf" srcId="{C7C249F5-8E41-409D-8A6B-882BA8157323}" destId="{D47A4DA4-D70C-4FA0-B367-845E524A60A3}" srcOrd="0" destOrd="0" presId="urn:microsoft.com/office/officeart/2005/8/layout/hList2"/>
    <dgm:cxn modelId="{406B143F-A1FB-4704-B136-340F2BE2925F}" srcId="{71D7CA9B-1AF4-4A71-B6CF-36203A0A802B}" destId="{C7C249F5-8E41-409D-8A6B-882BA8157323}" srcOrd="1" destOrd="0" parTransId="{6EE85235-F3B2-4BE3-95B0-F0081422BA20}" sibTransId="{B891A0DA-6B0E-4D9B-B348-6C44694440C3}"/>
    <dgm:cxn modelId="{2860BDFF-8A01-4905-9099-85FB10AB02FD}" type="presOf" srcId="{D846210A-5E57-4A6F-8507-7F0D8E874B1C}" destId="{3A5A3D1E-DDAE-4A4C-A6EA-FCAB104E76B1}" srcOrd="0" destOrd="0" presId="urn:microsoft.com/office/officeart/2005/8/layout/hList2"/>
    <dgm:cxn modelId="{AC7F7D9C-E1C6-4790-B9C0-7575C7BA0A98}" srcId="{14116D0A-60FD-40D0-A6E9-17F883CE69F2}" destId="{D846210A-5E57-4A6F-8507-7F0D8E874B1C}" srcOrd="0" destOrd="0" parTransId="{A3DDCC32-187A-4E08-A2A9-DCF3D14F54C0}" sibTransId="{C3B15DC7-E81C-4D48-A62D-903A97567820}"/>
    <dgm:cxn modelId="{2302B291-D9F6-4367-B0BC-D5239A86F6EB}" type="presOf" srcId="{71D7CA9B-1AF4-4A71-B6CF-36203A0A802B}" destId="{0B640632-74B5-4DAF-8896-E2D9407D540E}" srcOrd="0" destOrd="0" presId="urn:microsoft.com/office/officeart/2005/8/layout/hList2"/>
    <dgm:cxn modelId="{EE28D4B6-1D5C-40F9-9CF7-CBA7629E7ADC}" type="presOf" srcId="{14116D0A-60FD-40D0-A6E9-17F883CE69F2}" destId="{EA3E6FD6-8E73-4536-B387-45105D3FE9CB}" srcOrd="0" destOrd="0" presId="urn:microsoft.com/office/officeart/2005/8/layout/hList2"/>
    <dgm:cxn modelId="{8BC5E279-5BD6-41E0-A5BA-EA0F25CD7AFD}" type="presParOf" srcId="{0B640632-74B5-4DAF-8896-E2D9407D540E}" destId="{8F4D6BD8-4995-4C87-8018-C068BC156972}" srcOrd="0" destOrd="0" presId="urn:microsoft.com/office/officeart/2005/8/layout/hList2"/>
    <dgm:cxn modelId="{7DDAE0CF-D214-41C2-B47B-32DBD933D3AF}" type="presParOf" srcId="{8F4D6BD8-4995-4C87-8018-C068BC156972}" destId="{A1982856-E14A-440E-A791-2FD2FEE20657}" srcOrd="0" destOrd="0" presId="urn:microsoft.com/office/officeart/2005/8/layout/hList2"/>
    <dgm:cxn modelId="{D8A8FADE-9645-451C-9EB4-B43F9998F890}" type="presParOf" srcId="{8F4D6BD8-4995-4C87-8018-C068BC156972}" destId="{3A5A3D1E-DDAE-4A4C-A6EA-FCAB104E76B1}" srcOrd="1" destOrd="0" presId="urn:microsoft.com/office/officeart/2005/8/layout/hList2"/>
    <dgm:cxn modelId="{E11F7414-6DA0-46D4-A669-565316425A0C}" type="presParOf" srcId="{8F4D6BD8-4995-4C87-8018-C068BC156972}" destId="{EA3E6FD6-8E73-4536-B387-45105D3FE9CB}" srcOrd="2" destOrd="0" presId="urn:microsoft.com/office/officeart/2005/8/layout/hList2"/>
    <dgm:cxn modelId="{CF3C6FC3-F017-438F-92AE-5ACB81930AC4}" type="presParOf" srcId="{0B640632-74B5-4DAF-8896-E2D9407D540E}" destId="{FF144A13-27CF-45D6-B5A3-A817612107F7}" srcOrd="1" destOrd="0" presId="urn:microsoft.com/office/officeart/2005/8/layout/hList2"/>
    <dgm:cxn modelId="{887FD0EA-F3C0-4484-A786-613D16F65211}" type="presParOf" srcId="{0B640632-74B5-4DAF-8896-E2D9407D540E}" destId="{DA72297D-7F64-4F9D-8F86-486A14F6A5A0}" srcOrd="2" destOrd="0" presId="urn:microsoft.com/office/officeart/2005/8/layout/hList2"/>
    <dgm:cxn modelId="{A02132CF-F836-4DAA-ABEE-C309AB21EBA2}" type="presParOf" srcId="{DA72297D-7F64-4F9D-8F86-486A14F6A5A0}" destId="{74230B3A-C3A2-4005-800D-0CE22821C433}" srcOrd="0" destOrd="0" presId="urn:microsoft.com/office/officeart/2005/8/layout/hList2"/>
    <dgm:cxn modelId="{BA4E0F7B-B492-4C79-8B0E-6236BA332E72}" type="presParOf" srcId="{DA72297D-7F64-4F9D-8F86-486A14F6A5A0}" destId="{93DA07A9-BB58-46E7-8CA6-F5AA0516E79C}" srcOrd="1" destOrd="0" presId="urn:microsoft.com/office/officeart/2005/8/layout/hList2"/>
    <dgm:cxn modelId="{90664D6F-B2F3-4375-9D0B-44D7DCCEDC29}" type="presParOf" srcId="{DA72297D-7F64-4F9D-8F86-486A14F6A5A0}" destId="{D47A4DA4-D70C-4FA0-B367-845E524A60A3}" srcOrd="2" destOrd="0" presId="urn:microsoft.com/office/officeart/2005/8/layout/hList2"/>
    <dgm:cxn modelId="{355A4225-EC33-476A-82E7-42A33EB2EA95}" type="presParOf" srcId="{0B640632-74B5-4DAF-8896-E2D9407D540E}" destId="{24443EBE-7C40-4BB0-AC4D-E3A3E0553196}" srcOrd="3" destOrd="0" presId="urn:microsoft.com/office/officeart/2005/8/layout/hList2"/>
    <dgm:cxn modelId="{09EB65AF-4833-4528-8A5F-9AF0BCE86922}" type="presParOf" srcId="{0B640632-74B5-4DAF-8896-E2D9407D540E}" destId="{7FE27EEE-06A9-4E92-BABD-1CC128570D75}" srcOrd="4" destOrd="0" presId="urn:microsoft.com/office/officeart/2005/8/layout/hList2"/>
    <dgm:cxn modelId="{58787BF7-2844-436F-8409-C7B2DAEBAED0}" type="presParOf" srcId="{7FE27EEE-06A9-4E92-BABD-1CC128570D75}" destId="{D1D9B88C-7728-449A-8ADD-18DF8DE0D79B}" srcOrd="0" destOrd="0" presId="urn:microsoft.com/office/officeart/2005/8/layout/hList2"/>
    <dgm:cxn modelId="{4887537D-2E7C-4419-846B-9EB7C16629C6}" type="presParOf" srcId="{7FE27EEE-06A9-4E92-BABD-1CC128570D75}" destId="{89B0DE13-1672-472F-B920-0461562650C0}" srcOrd="1" destOrd="0" presId="urn:microsoft.com/office/officeart/2005/8/layout/hList2"/>
    <dgm:cxn modelId="{04599C54-ED7A-453E-B914-A90627E6B0A5}" type="presParOf" srcId="{7FE27EEE-06A9-4E92-BABD-1CC128570D75}" destId="{084DAF98-2D1C-496A-AA13-165164BA92B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62CB1C-166E-4028-95BD-314AA7373370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89875-3B5A-4A49-AE82-4D1832231B37}">
      <dgm:prSet phldrT="[Text]" custT="1"/>
      <dgm:spPr/>
      <dgm:t>
        <a:bodyPr/>
        <a:lstStyle/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Untreated RCAs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6C179-5764-47B0-9CA4-060E42DE2391}" type="parTrans" cxnId="{5AD053DB-F9EC-4FC9-BD70-DE7B36B08F98}">
      <dgm:prSet/>
      <dgm:spPr/>
      <dgm:t>
        <a:bodyPr/>
        <a:lstStyle/>
        <a:p>
          <a:endParaRPr lang="en-US"/>
        </a:p>
      </dgm:t>
    </dgm:pt>
    <dgm:pt modelId="{56F95EB4-A034-403F-AC1C-47086566DB8A}" type="sibTrans" cxnId="{5AD053DB-F9EC-4FC9-BD70-DE7B36B08F98}">
      <dgm:prSet/>
      <dgm:spPr/>
      <dgm:t>
        <a:bodyPr/>
        <a:lstStyle/>
        <a:p>
          <a:endParaRPr lang="en-US"/>
        </a:p>
      </dgm:t>
    </dgm:pt>
    <dgm:pt modelId="{955D9EEB-54FE-451B-AFB0-202920F13380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Compressive Strength</a:t>
          </a:r>
        </a:p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Etxeberria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2007]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F6523-634A-4B2C-B6CB-D770A16617ED}" type="parTrans" cxnId="{CCC59F10-177A-41D1-8001-A1DA49823A23}">
      <dgm:prSet/>
      <dgm:spPr/>
      <dgm:t>
        <a:bodyPr/>
        <a:lstStyle/>
        <a:p>
          <a:endParaRPr lang="en-US"/>
        </a:p>
      </dgm:t>
    </dgm:pt>
    <dgm:pt modelId="{E2290E6F-5024-4A9A-9BF8-5AADCA130656}" type="sibTrans" cxnId="{CCC59F10-177A-41D1-8001-A1DA49823A23}">
      <dgm:prSet/>
      <dgm:spPr/>
      <dgm:t>
        <a:bodyPr/>
        <a:lstStyle/>
        <a:p>
          <a:endParaRPr lang="en-US"/>
        </a:p>
      </dgm:t>
    </dgm:pt>
    <dgm:pt modelId="{9D0EFF5B-858E-4A8B-AAAB-7C6856A5D002}">
      <dgm:prSet phldrT="[Text]" custT="1"/>
      <dgm:spPr/>
      <dgm:t>
        <a:bodyPr/>
        <a:lstStyle/>
        <a:p>
          <a:pPr algn="l">
            <a:lnSpc>
              <a:spcPct val="90000"/>
            </a:lnSpc>
          </a:pPr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</a:pPr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of RCAs reduced 𝑓 ′𝑐 by</a:t>
          </a:r>
        </a:p>
        <a:p>
          <a:pPr algn="just">
            <a:lnSpc>
              <a:spcPct val="100000"/>
            </a:lnSpc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20-25% as compared to NAs</a:t>
          </a:r>
        </a:p>
        <a:p>
          <a:pPr algn="l">
            <a:lnSpc>
              <a:spcPct val="90000"/>
            </a:lnSpc>
          </a:pPr>
          <a:endParaRPr lang="en-US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90000"/>
            </a:lnSpc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w/c ratio of 0.5 was used</a:t>
          </a:r>
        </a:p>
        <a:p>
          <a:pPr algn="ctr">
            <a:lnSpc>
              <a:spcPct val="90000"/>
            </a:lnSpc>
          </a:pPr>
          <a:endParaRPr lang="en-US" sz="1100" dirty="0" smtClean="0"/>
        </a:p>
        <a:p>
          <a:pPr algn="ctr">
            <a:lnSpc>
              <a:spcPct val="90000"/>
            </a:lnSpc>
          </a:pPr>
          <a:endParaRPr lang="en-US" sz="1100" dirty="0" smtClean="0"/>
        </a:p>
        <a:p>
          <a:pPr algn="ctr">
            <a:lnSpc>
              <a:spcPct val="90000"/>
            </a:lnSpc>
          </a:pPr>
          <a:endParaRPr lang="en-US" sz="1100" dirty="0"/>
        </a:p>
      </dgm:t>
    </dgm:pt>
    <dgm:pt modelId="{E07C32AF-D96F-499C-8043-53108C510F28}" type="parTrans" cxnId="{D7770480-D774-4EFE-A08A-169A58D52A7B}">
      <dgm:prSet/>
      <dgm:spPr/>
      <dgm:t>
        <a:bodyPr/>
        <a:lstStyle/>
        <a:p>
          <a:endParaRPr lang="en-US"/>
        </a:p>
      </dgm:t>
    </dgm:pt>
    <dgm:pt modelId="{F53C4FA0-23BA-4D9B-B431-F65D873ED439}" type="sibTrans" cxnId="{D7770480-D774-4EFE-A08A-169A58D52A7B}">
      <dgm:prSet/>
      <dgm:spPr/>
      <dgm:t>
        <a:bodyPr/>
        <a:lstStyle/>
        <a:p>
          <a:endParaRPr lang="en-US"/>
        </a:p>
      </dgm:t>
    </dgm:pt>
    <dgm:pt modelId="{6A482060-540E-466F-B49A-0ADBD1F310C0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Tensile Strength</a:t>
          </a:r>
        </a:p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Seara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-Paz, 2016] </a:t>
          </a:r>
        </a:p>
      </dgm:t>
    </dgm:pt>
    <dgm:pt modelId="{F68025E8-D17B-415A-BA54-D48DB814E33D}" type="parTrans" cxnId="{A61082AA-870A-4AC3-950C-D4426505EACC}">
      <dgm:prSet/>
      <dgm:spPr/>
      <dgm:t>
        <a:bodyPr/>
        <a:lstStyle/>
        <a:p>
          <a:endParaRPr lang="en-US"/>
        </a:p>
      </dgm:t>
    </dgm:pt>
    <dgm:pt modelId="{DB047CF3-9C79-48FB-9CB4-697A2F3E199A}" type="sibTrans" cxnId="{A61082AA-870A-4AC3-950C-D4426505EACC}">
      <dgm:prSet/>
      <dgm:spPr/>
      <dgm:t>
        <a:bodyPr/>
        <a:lstStyle/>
        <a:p>
          <a:endParaRPr lang="en-US"/>
        </a:p>
      </dgm:t>
    </dgm:pt>
    <dgm:pt modelId="{EAC8C4FB-03FB-4E13-87AC-0C592496070A}">
      <dgm:prSet phldrT="[Text]" custT="1"/>
      <dgm:spPr/>
      <dgm:t>
        <a:bodyPr/>
        <a:lstStyle/>
        <a:p>
          <a:pPr algn="l">
            <a:lnSpc>
              <a:spcPct val="90000"/>
            </a:lnSpc>
          </a:pPr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of RCAs reduced tensile strength between 23-31%</a:t>
          </a:r>
        </a:p>
        <a:p>
          <a:pPr algn="just">
            <a:lnSpc>
              <a:spcPct val="90000"/>
            </a:lnSpc>
          </a:pPr>
          <a:endParaRPr lang="en-US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90000"/>
            </a:lnSpc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15% replacement of NAs with RCA resulted in a 9% decrease in strength</a:t>
          </a:r>
        </a:p>
        <a:p>
          <a:pPr algn="l">
            <a:lnSpc>
              <a:spcPct val="90000"/>
            </a:lnSpc>
          </a:pP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4D415-80CE-447A-AD9A-10C13A99FDDF}" type="parTrans" cxnId="{52082ACC-368D-4168-8E5B-907D9A3871D3}">
      <dgm:prSet/>
      <dgm:spPr/>
      <dgm:t>
        <a:bodyPr/>
        <a:lstStyle/>
        <a:p>
          <a:endParaRPr lang="en-US"/>
        </a:p>
      </dgm:t>
    </dgm:pt>
    <dgm:pt modelId="{00401EC4-4C2A-4F37-A574-C4ED477F8DFB}" type="sibTrans" cxnId="{52082ACC-368D-4168-8E5B-907D9A3871D3}">
      <dgm:prSet/>
      <dgm:spPr/>
      <dgm:t>
        <a:bodyPr/>
        <a:lstStyle/>
        <a:p>
          <a:endParaRPr lang="en-US"/>
        </a:p>
      </dgm:t>
    </dgm:pt>
    <dgm:pt modelId="{70F2AB5D-BD86-4067-8FDF-EF3C9E871EA8}" type="pres">
      <dgm:prSet presAssocID="{1962CB1C-166E-4028-95BD-314AA73733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F4C810-5C1E-4C95-86D1-32715ACFBBA6}" type="pres">
      <dgm:prSet presAssocID="{9D189875-3B5A-4A49-AE82-4D1832231B37}" presName="vertOne" presStyleCnt="0"/>
      <dgm:spPr/>
    </dgm:pt>
    <dgm:pt modelId="{D2234180-2B5B-453D-A9B0-47C6A3C0D352}" type="pres">
      <dgm:prSet presAssocID="{9D189875-3B5A-4A49-AE82-4D1832231B37}" presName="txOne" presStyleLbl="node0" presStyleIdx="0" presStyleCnt="1" custScaleX="26290" custScaleY="6089" custLinFactY="-1767" custLinFactNeighborX="41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6ABCD1-EBB1-4AF5-A477-627BBCB7F71F}" type="pres">
      <dgm:prSet presAssocID="{9D189875-3B5A-4A49-AE82-4D1832231B37}" presName="parTransOne" presStyleCnt="0"/>
      <dgm:spPr/>
    </dgm:pt>
    <dgm:pt modelId="{9D037A23-0AFA-4484-BC08-2A386C2047AB}" type="pres">
      <dgm:prSet presAssocID="{9D189875-3B5A-4A49-AE82-4D1832231B37}" presName="horzOne" presStyleCnt="0"/>
      <dgm:spPr/>
    </dgm:pt>
    <dgm:pt modelId="{858A3669-7574-497E-86C4-B39390F787A4}" type="pres">
      <dgm:prSet presAssocID="{955D9EEB-54FE-451B-AFB0-202920F13380}" presName="vertTwo" presStyleCnt="0"/>
      <dgm:spPr/>
    </dgm:pt>
    <dgm:pt modelId="{641E28D5-C652-4E70-BEEC-A9BA9868A18A}" type="pres">
      <dgm:prSet presAssocID="{955D9EEB-54FE-451B-AFB0-202920F13380}" presName="txTwo" presStyleLbl="node2" presStyleIdx="0" presStyleCnt="2" custScaleX="27766" custScaleY="12016" custLinFactY="-6568" custLinFactNeighborX="-92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5BB5BC-172F-455D-A8C7-712BFBD2953C}" type="pres">
      <dgm:prSet presAssocID="{955D9EEB-54FE-451B-AFB0-202920F13380}" presName="parTransTwo" presStyleCnt="0"/>
      <dgm:spPr/>
    </dgm:pt>
    <dgm:pt modelId="{1852B3DA-1412-44C3-8B91-B2E408D3ABB6}" type="pres">
      <dgm:prSet presAssocID="{955D9EEB-54FE-451B-AFB0-202920F13380}" presName="horzTwo" presStyleCnt="0"/>
      <dgm:spPr/>
    </dgm:pt>
    <dgm:pt modelId="{C0E1FB8A-77C0-456A-88BA-81CDA24C3B49}" type="pres">
      <dgm:prSet presAssocID="{9D0EFF5B-858E-4A8B-AAAB-7C6856A5D002}" presName="vertThree" presStyleCnt="0"/>
      <dgm:spPr/>
    </dgm:pt>
    <dgm:pt modelId="{C8406E87-B761-44A6-8DE8-E87665ACDB54}" type="pres">
      <dgm:prSet presAssocID="{9D0EFF5B-858E-4A8B-AAAB-7C6856A5D002}" presName="txThree" presStyleLbl="node3" presStyleIdx="0" presStyleCnt="2" custScaleX="35459" custScaleY="27115" custLinFactNeighborX="-814" custLinFactNeighborY="186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884A4F-931D-4FB6-A603-AE648F7AAAD3}" type="pres">
      <dgm:prSet presAssocID="{9D0EFF5B-858E-4A8B-AAAB-7C6856A5D002}" presName="horzThree" presStyleCnt="0"/>
      <dgm:spPr/>
    </dgm:pt>
    <dgm:pt modelId="{87274292-3143-46CB-8AAF-1665D7064DBA}" type="pres">
      <dgm:prSet presAssocID="{E2290E6F-5024-4A9A-9BF8-5AADCA130656}" presName="sibSpaceTwo" presStyleCnt="0"/>
      <dgm:spPr/>
    </dgm:pt>
    <dgm:pt modelId="{C0E60941-E4BC-401C-AC45-86E11E97B02D}" type="pres">
      <dgm:prSet presAssocID="{6A482060-540E-466F-B49A-0ADBD1F310C0}" presName="vertTwo" presStyleCnt="0"/>
      <dgm:spPr/>
    </dgm:pt>
    <dgm:pt modelId="{68F588A0-6AAE-4AF2-81BE-33A160227CAB}" type="pres">
      <dgm:prSet presAssocID="{6A482060-540E-466F-B49A-0ADBD1F310C0}" presName="txTwo" presStyleLbl="node2" presStyleIdx="1" presStyleCnt="2" custScaleX="23214" custScaleY="11815" custLinFactY="-6756" custLinFactNeighborX="301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F7FE7A-FBB2-4900-BA94-CD55172C387D}" type="pres">
      <dgm:prSet presAssocID="{6A482060-540E-466F-B49A-0ADBD1F310C0}" presName="parTransTwo" presStyleCnt="0"/>
      <dgm:spPr/>
    </dgm:pt>
    <dgm:pt modelId="{7203CF26-1182-4DB9-AFDB-D29212FC33A0}" type="pres">
      <dgm:prSet presAssocID="{6A482060-540E-466F-B49A-0ADBD1F310C0}" presName="horzTwo" presStyleCnt="0"/>
      <dgm:spPr/>
    </dgm:pt>
    <dgm:pt modelId="{A5041D31-1D85-447A-B60F-7C1DD6A7E54D}" type="pres">
      <dgm:prSet presAssocID="{EAC8C4FB-03FB-4E13-87AC-0C592496070A}" presName="vertThree" presStyleCnt="0"/>
      <dgm:spPr/>
    </dgm:pt>
    <dgm:pt modelId="{C9B5ADC1-C82C-4248-806B-1C383AFE4954}" type="pres">
      <dgm:prSet presAssocID="{EAC8C4FB-03FB-4E13-87AC-0C592496070A}" presName="txThree" presStyleLbl="node3" presStyleIdx="1" presStyleCnt="2" custScaleX="43029" custScaleY="26886" custLinFactNeighborX="2888" custLinFactNeighborY="183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E73C81-07CF-4D35-B7A6-CCEC0C92CE48}" type="pres">
      <dgm:prSet presAssocID="{EAC8C4FB-03FB-4E13-87AC-0C592496070A}" presName="horzThree" presStyleCnt="0"/>
      <dgm:spPr/>
    </dgm:pt>
  </dgm:ptLst>
  <dgm:cxnLst>
    <dgm:cxn modelId="{FD08EE94-4E14-40BE-8DC5-1F7B3D84E554}" type="presOf" srcId="{EAC8C4FB-03FB-4E13-87AC-0C592496070A}" destId="{C9B5ADC1-C82C-4248-806B-1C383AFE4954}" srcOrd="0" destOrd="0" presId="urn:microsoft.com/office/officeart/2005/8/layout/hierarchy4"/>
    <dgm:cxn modelId="{1979431C-E03B-44BC-A707-56F7D84D92CC}" type="presOf" srcId="{9D0EFF5B-858E-4A8B-AAAB-7C6856A5D002}" destId="{C8406E87-B761-44A6-8DE8-E87665ACDB54}" srcOrd="0" destOrd="0" presId="urn:microsoft.com/office/officeart/2005/8/layout/hierarchy4"/>
    <dgm:cxn modelId="{52082ACC-368D-4168-8E5B-907D9A3871D3}" srcId="{6A482060-540E-466F-B49A-0ADBD1F310C0}" destId="{EAC8C4FB-03FB-4E13-87AC-0C592496070A}" srcOrd="0" destOrd="0" parTransId="{6D64D415-80CE-447A-AD9A-10C13A99FDDF}" sibTransId="{00401EC4-4C2A-4F37-A574-C4ED477F8DFB}"/>
    <dgm:cxn modelId="{0E5687B5-F243-438C-B243-693BEC56A552}" type="presOf" srcId="{1962CB1C-166E-4028-95BD-314AA7373370}" destId="{70F2AB5D-BD86-4067-8FDF-EF3C9E871EA8}" srcOrd="0" destOrd="0" presId="urn:microsoft.com/office/officeart/2005/8/layout/hierarchy4"/>
    <dgm:cxn modelId="{CCC59F10-177A-41D1-8001-A1DA49823A23}" srcId="{9D189875-3B5A-4A49-AE82-4D1832231B37}" destId="{955D9EEB-54FE-451B-AFB0-202920F13380}" srcOrd="0" destOrd="0" parTransId="{014F6523-634A-4B2C-B6CB-D770A16617ED}" sibTransId="{E2290E6F-5024-4A9A-9BF8-5AADCA130656}"/>
    <dgm:cxn modelId="{9B6C491D-FBA3-4406-8A96-AFB1F32B3B96}" type="presOf" srcId="{9D189875-3B5A-4A49-AE82-4D1832231B37}" destId="{D2234180-2B5B-453D-A9B0-47C6A3C0D352}" srcOrd="0" destOrd="0" presId="urn:microsoft.com/office/officeart/2005/8/layout/hierarchy4"/>
    <dgm:cxn modelId="{A61082AA-870A-4AC3-950C-D4426505EACC}" srcId="{9D189875-3B5A-4A49-AE82-4D1832231B37}" destId="{6A482060-540E-466F-B49A-0ADBD1F310C0}" srcOrd="1" destOrd="0" parTransId="{F68025E8-D17B-415A-BA54-D48DB814E33D}" sibTransId="{DB047CF3-9C79-48FB-9CB4-697A2F3E199A}"/>
    <dgm:cxn modelId="{4426467D-89F5-45E7-96D9-60606228EBFF}" type="presOf" srcId="{955D9EEB-54FE-451B-AFB0-202920F13380}" destId="{641E28D5-C652-4E70-BEEC-A9BA9868A18A}" srcOrd="0" destOrd="0" presId="urn:microsoft.com/office/officeart/2005/8/layout/hierarchy4"/>
    <dgm:cxn modelId="{DF1FCDFC-2ED2-4103-8C72-BCFB0EDD2B17}" type="presOf" srcId="{6A482060-540E-466F-B49A-0ADBD1F310C0}" destId="{68F588A0-6AAE-4AF2-81BE-33A160227CAB}" srcOrd="0" destOrd="0" presId="urn:microsoft.com/office/officeart/2005/8/layout/hierarchy4"/>
    <dgm:cxn modelId="{5AD053DB-F9EC-4FC9-BD70-DE7B36B08F98}" srcId="{1962CB1C-166E-4028-95BD-314AA7373370}" destId="{9D189875-3B5A-4A49-AE82-4D1832231B37}" srcOrd="0" destOrd="0" parTransId="{9836C179-5764-47B0-9CA4-060E42DE2391}" sibTransId="{56F95EB4-A034-403F-AC1C-47086566DB8A}"/>
    <dgm:cxn modelId="{D7770480-D774-4EFE-A08A-169A58D52A7B}" srcId="{955D9EEB-54FE-451B-AFB0-202920F13380}" destId="{9D0EFF5B-858E-4A8B-AAAB-7C6856A5D002}" srcOrd="0" destOrd="0" parTransId="{E07C32AF-D96F-499C-8043-53108C510F28}" sibTransId="{F53C4FA0-23BA-4D9B-B431-F65D873ED439}"/>
    <dgm:cxn modelId="{BAFF5075-89FE-4B55-BC3A-2E85E588D223}" type="presParOf" srcId="{70F2AB5D-BD86-4067-8FDF-EF3C9E871EA8}" destId="{38F4C810-5C1E-4C95-86D1-32715ACFBBA6}" srcOrd="0" destOrd="0" presId="urn:microsoft.com/office/officeart/2005/8/layout/hierarchy4"/>
    <dgm:cxn modelId="{3BFE53E4-E462-4438-9C6E-793E976FE2B3}" type="presParOf" srcId="{38F4C810-5C1E-4C95-86D1-32715ACFBBA6}" destId="{D2234180-2B5B-453D-A9B0-47C6A3C0D352}" srcOrd="0" destOrd="0" presId="urn:microsoft.com/office/officeart/2005/8/layout/hierarchy4"/>
    <dgm:cxn modelId="{95991AD5-3EBE-4207-A475-59066E9656DF}" type="presParOf" srcId="{38F4C810-5C1E-4C95-86D1-32715ACFBBA6}" destId="{FA6ABCD1-EBB1-4AF5-A477-627BBCB7F71F}" srcOrd="1" destOrd="0" presId="urn:microsoft.com/office/officeart/2005/8/layout/hierarchy4"/>
    <dgm:cxn modelId="{A3E8F087-3A4D-4344-95D0-9BBEA9FBF41B}" type="presParOf" srcId="{38F4C810-5C1E-4C95-86D1-32715ACFBBA6}" destId="{9D037A23-0AFA-4484-BC08-2A386C2047AB}" srcOrd="2" destOrd="0" presId="urn:microsoft.com/office/officeart/2005/8/layout/hierarchy4"/>
    <dgm:cxn modelId="{7BE0381D-5314-42F5-8A6F-FB75FF339C4B}" type="presParOf" srcId="{9D037A23-0AFA-4484-BC08-2A386C2047AB}" destId="{858A3669-7574-497E-86C4-B39390F787A4}" srcOrd="0" destOrd="0" presId="urn:microsoft.com/office/officeart/2005/8/layout/hierarchy4"/>
    <dgm:cxn modelId="{0AABD949-629A-44AE-AEB5-BEC3433F1C33}" type="presParOf" srcId="{858A3669-7574-497E-86C4-B39390F787A4}" destId="{641E28D5-C652-4E70-BEEC-A9BA9868A18A}" srcOrd="0" destOrd="0" presId="urn:microsoft.com/office/officeart/2005/8/layout/hierarchy4"/>
    <dgm:cxn modelId="{4921335E-6CA8-4694-A6C1-DA981DDDC00E}" type="presParOf" srcId="{858A3669-7574-497E-86C4-B39390F787A4}" destId="{305BB5BC-172F-455D-A8C7-712BFBD2953C}" srcOrd="1" destOrd="0" presId="urn:microsoft.com/office/officeart/2005/8/layout/hierarchy4"/>
    <dgm:cxn modelId="{ED849DA0-2C20-43A8-AEDF-337956832B23}" type="presParOf" srcId="{858A3669-7574-497E-86C4-B39390F787A4}" destId="{1852B3DA-1412-44C3-8B91-B2E408D3ABB6}" srcOrd="2" destOrd="0" presId="urn:microsoft.com/office/officeart/2005/8/layout/hierarchy4"/>
    <dgm:cxn modelId="{B3255AFD-8809-4781-91AE-532DA612520F}" type="presParOf" srcId="{1852B3DA-1412-44C3-8B91-B2E408D3ABB6}" destId="{C0E1FB8A-77C0-456A-88BA-81CDA24C3B49}" srcOrd="0" destOrd="0" presId="urn:microsoft.com/office/officeart/2005/8/layout/hierarchy4"/>
    <dgm:cxn modelId="{E1AA3967-81B6-4322-B067-E8D6A9433F30}" type="presParOf" srcId="{C0E1FB8A-77C0-456A-88BA-81CDA24C3B49}" destId="{C8406E87-B761-44A6-8DE8-E87665ACDB54}" srcOrd="0" destOrd="0" presId="urn:microsoft.com/office/officeart/2005/8/layout/hierarchy4"/>
    <dgm:cxn modelId="{6E4CCD38-F92D-4C96-A32C-B5F4BEFF1376}" type="presParOf" srcId="{C0E1FB8A-77C0-456A-88BA-81CDA24C3B49}" destId="{39884A4F-931D-4FB6-A603-AE648F7AAAD3}" srcOrd="1" destOrd="0" presId="urn:microsoft.com/office/officeart/2005/8/layout/hierarchy4"/>
    <dgm:cxn modelId="{C9631CFE-1511-4515-B2B2-0517090F6E0D}" type="presParOf" srcId="{9D037A23-0AFA-4484-BC08-2A386C2047AB}" destId="{87274292-3143-46CB-8AAF-1665D7064DBA}" srcOrd="1" destOrd="0" presId="urn:microsoft.com/office/officeart/2005/8/layout/hierarchy4"/>
    <dgm:cxn modelId="{8F7966C5-246F-4268-B01B-132900019BF9}" type="presParOf" srcId="{9D037A23-0AFA-4484-BC08-2A386C2047AB}" destId="{C0E60941-E4BC-401C-AC45-86E11E97B02D}" srcOrd="2" destOrd="0" presId="urn:microsoft.com/office/officeart/2005/8/layout/hierarchy4"/>
    <dgm:cxn modelId="{DF5D6BD0-863B-4EB8-A8F9-7C3D7F6B8EA1}" type="presParOf" srcId="{C0E60941-E4BC-401C-AC45-86E11E97B02D}" destId="{68F588A0-6AAE-4AF2-81BE-33A160227CAB}" srcOrd="0" destOrd="0" presId="urn:microsoft.com/office/officeart/2005/8/layout/hierarchy4"/>
    <dgm:cxn modelId="{D06F59F5-6548-4879-832E-9D955CB105ED}" type="presParOf" srcId="{C0E60941-E4BC-401C-AC45-86E11E97B02D}" destId="{25F7FE7A-FBB2-4900-BA94-CD55172C387D}" srcOrd="1" destOrd="0" presId="urn:microsoft.com/office/officeart/2005/8/layout/hierarchy4"/>
    <dgm:cxn modelId="{E3D40AF1-CECC-460E-8C45-F1C198F183BF}" type="presParOf" srcId="{C0E60941-E4BC-401C-AC45-86E11E97B02D}" destId="{7203CF26-1182-4DB9-AFDB-D29212FC33A0}" srcOrd="2" destOrd="0" presId="urn:microsoft.com/office/officeart/2005/8/layout/hierarchy4"/>
    <dgm:cxn modelId="{BEB62F45-FBF2-459F-BAB1-0D27E640BFD1}" type="presParOf" srcId="{7203CF26-1182-4DB9-AFDB-D29212FC33A0}" destId="{A5041D31-1D85-447A-B60F-7C1DD6A7E54D}" srcOrd="0" destOrd="0" presId="urn:microsoft.com/office/officeart/2005/8/layout/hierarchy4"/>
    <dgm:cxn modelId="{696335C0-EC25-4173-8C28-4CED15BACEE7}" type="presParOf" srcId="{A5041D31-1D85-447A-B60F-7C1DD6A7E54D}" destId="{C9B5ADC1-C82C-4248-806B-1C383AFE4954}" srcOrd="0" destOrd="0" presId="urn:microsoft.com/office/officeart/2005/8/layout/hierarchy4"/>
    <dgm:cxn modelId="{3F8515F2-9A82-4FAD-8596-5262F0BBACFB}" type="presParOf" srcId="{A5041D31-1D85-447A-B60F-7C1DD6A7E54D}" destId="{7DE73C81-07CF-4D35-B7A6-CCEC0C92CE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8FC261-AF7D-4983-A4DE-E1C03566C254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940F8-A654-451B-8A82-DDA195EF784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Acid Treatment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61BD0-9C98-49B4-BE3B-8429DAFB4E80}" type="parTrans" cxnId="{8576C203-A514-4DBF-9A88-9D6C860DFB2F}">
      <dgm:prSet/>
      <dgm:spPr/>
      <dgm:t>
        <a:bodyPr/>
        <a:lstStyle/>
        <a:p>
          <a:endParaRPr lang="en-US"/>
        </a:p>
      </dgm:t>
    </dgm:pt>
    <dgm:pt modelId="{EA613547-0170-4283-8C22-57647097C349}" type="sibTrans" cxnId="{8576C203-A514-4DBF-9A88-9D6C860DFB2F}">
      <dgm:prSet/>
      <dgm:spPr/>
      <dgm:t>
        <a:bodyPr/>
        <a:lstStyle/>
        <a:p>
          <a:endParaRPr lang="en-US"/>
        </a:p>
      </dgm:t>
    </dgm:pt>
    <dgm:pt modelId="{C3D20C26-1CEF-431A-AD8B-D6341ADF5330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Crushed RCA granite from 20 year old demolished structure (25 MPa)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3529AC-846F-404E-A5A8-7AFB78DF3AEB}" type="parTrans" cxnId="{5FCB7ECE-BB32-4A04-A88D-49BB0CD61F53}">
      <dgm:prSet/>
      <dgm:spPr/>
      <dgm:t>
        <a:bodyPr/>
        <a:lstStyle/>
        <a:p>
          <a:endParaRPr lang="en-US"/>
        </a:p>
      </dgm:t>
    </dgm:pt>
    <dgm:pt modelId="{2494DFF3-A9DD-4E1D-90A5-01700F27D4DD}" type="sibTrans" cxnId="{5FCB7ECE-BB32-4A04-A88D-49BB0CD61F5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6765C3D-0E9C-413C-B305-EF1FCFC9B214}">
          <dgm:prSet phldrT="[Text]" custT="1"/>
          <dgm:spPr/>
          <dgm:t>
            <a:bodyPr/>
            <a:lstStyle/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10% N HCL</a:t>
              </a: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(1.5% mortar loss)</a:t>
              </a: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18% increase in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1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</m:e>
                    <m:sup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sup>
                  </m:sSup>
                  <m:r>
                    <a:rPr lang="en-US" sz="1800" b="0" i="1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𝑐</m:t>
                  </m:r>
                </m:oMath>
              </a14:m>
              <a:r>
                <a:rPr lang="en-US" sz="1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at 28days</a:t>
              </a:r>
            </a:p>
          </dgm:t>
        </dgm:pt>
      </mc:Choice>
      <mc:Fallback xmlns="">
        <dgm:pt modelId="{96765C3D-0E9C-413C-B305-EF1FCFC9B214}">
          <dgm:prSet phldrT="[Text]" custT="1"/>
          <dgm:spPr/>
          <dgm:t>
            <a:bodyPr/>
            <a:lstStyle/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10% N HCL</a:t>
              </a: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(1.5% mortar loss)</a:t>
              </a: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18% increase in </a:t>
              </a:r>
              <a:r>
                <a:rPr lang="en-US" sz="1800" b="0" i="0" smtClean="0">
                  <a:latin typeface="Cambria Math" panose="02040503050406030204" pitchFamily="18" charset="0"/>
                  <a:cs typeface="Times New Roman" panose="02020603050405020304" pitchFamily="18" charset="0"/>
                </a:rPr>
                <a:t>𝑓^′ 𝑐</a:t>
              </a:r>
              <a:r>
                <a:rPr lang="en-US" sz="1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at 28days</a:t>
              </a:r>
            </a:p>
          </dgm:t>
        </dgm:pt>
      </mc:Fallback>
    </mc:AlternateContent>
    <dgm:pt modelId="{E4EFD355-5E4E-464B-84B5-4520EF1C9196}" type="parTrans" cxnId="{454F1A8C-93A4-40C7-ADBC-9B1C104BA256}">
      <dgm:prSet/>
      <dgm:spPr/>
      <dgm:t>
        <a:bodyPr/>
        <a:lstStyle/>
        <a:p>
          <a:endParaRPr lang="en-US"/>
        </a:p>
      </dgm:t>
    </dgm:pt>
    <dgm:pt modelId="{F689AE84-6483-4130-9017-4BCC14851BAF}" type="sibTrans" cxnId="{454F1A8C-93A4-40C7-ADBC-9B1C104BA256}">
      <dgm:prSet/>
      <dgm:spPr/>
      <dgm:t>
        <a:bodyPr/>
        <a:lstStyle/>
        <a:p>
          <a:endParaRPr lang="en-US"/>
        </a:p>
      </dgm:t>
    </dgm:pt>
    <dgm:pt modelId="{4E44B581-12B3-4EF4-98D3-A46DD16A2CB2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Crushed RCA from concrete cube specimens from lab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A6343-EA3D-4574-BA94-A6E9A22CD2C0}" type="parTrans" cxnId="{9213A781-E7FB-4054-9273-8EF060A8D6AB}">
      <dgm:prSet/>
      <dgm:spPr/>
      <dgm:t>
        <a:bodyPr/>
        <a:lstStyle/>
        <a:p>
          <a:endParaRPr lang="en-US"/>
        </a:p>
      </dgm:t>
    </dgm:pt>
    <dgm:pt modelId="{0C3C76AB-871B-4077-9DB5-23AC648E6ABA}" type="sibTrans" cxnId="{9213A781-E7FB-4054-9273-8EF060A8D6A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919BF14-BB60-43AF-952F-FFBC85D5F215}">
          <dgm:prSet phldrT="[Text]" custT="1"/>
          <dgm:spPr/>
          <dgm:t>
            <a:bodyPr/>
            <a:lstStyle/>
            <a:p>
              <a:pPr algn="l"/>
              <a:endPara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0.5M HCL</a:t>
              </a: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(3% mortar loss)</a:t>
              </a: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10% increase in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1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</m:e>
                    <m:sup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sup>
                  </m:sSup>
                  <m:r>
                    <a:rPr lang="en-US" sz="1800" b="0" i="1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𝑐</m:t>
                  </m:r>
                </m:oMath>
              </a14:m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at 28days</a:t>
              </a:r>
            </a:p>
            <a:p>
              <a:pPr algn="l"/>
              <a:endPara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2919BF14-BB60-43AF-952F-FFBC85D5F215}">
          <dgm:prSet phldrT="[Text]" custT="1"/>
          <dgm:spPr/>
          <dgm:t>
            <a:bodyPr/>
            <a:lstStyle/>
            <a:p>
              <a:pPr algn="l"/>
              <a:endPara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0.5M HCL</a:t>
              </a: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(3% mortar loss)</a:t>
              </a: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10% increase in </a:t>
              </a:r>
              <a:r>
                <a:rPr lang="en-US" sz="1800" b="0" i="0" smtClean="0">
                  <a:latin typeface="Cambria Math" panose="02040503050406030204" pitchFamily="18" charset="0"/>
                  <a:cs typeface="Times New Roman" panose="02020603050405020304" pitchFamily="18" charset="0"/>
                </a:rPr>
                <a:t>𝑓^′ 𝑐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at 28days</a:t>
              </a:r>
            </a:p>
            <a:p>
              <a:pPr algn="l"/>
              <a:endPara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51B8B3AD-931A-4C50-898A-F8163403E9CA}" type="parTrans" cxnId="{1B1968F3-F278-4169-B0DB-FE1A6CB75EA3}">
      <dgm:prSet/>
      <dgm:spPr/>
      <dgm:t>
        <a:bodyPr/>
        <a:lstStyle/>
        <a:p>
          <a:endParaRPr lang="en-US"/>
        </a:p>
      </dgm:t>
    </dgm:pt>
    <dgm:pt modelId="{112FB609-6C0A-47C0-B808-A6920AAE8E48}" type="sibTrans" cxnId="{1B1968F3-F278-4169-B0DB-FE1A6CB75EA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BFE48E8-F26A-4FFB-911F-F995AC57703B}">
          <dgm:prSet phldrT="[Text]" custT="1"/>
          <dgm:spPr/>
          <dgm:t>
            <a:bodyPr/>
            <a:lstStyle/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10% N H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(5.6% mortar loss)</a:t>
              </a:r>
              <a:endPara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20% increase in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1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</m:e>
                    <m:sup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sup>
                  </m:sSup>
                  <m:r>
                    <a:rPr lang="en-US" sz="1800" b="0" i="1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𝑐</m:t>
                  </m:r>
                </m:oMath>
              </a14:m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at 28days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2BFE48E8-F26A-4FFB-911F-F995AC57703B}">
          <dgm:prSet phldrT="[Text]" custT="1"/>
          <dgm:spPr/>
          <dgm:t>
            <a:bodyPr/>
            <a:lstStyle/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10% N H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(5.6% mortar loss)</a:t>
              </a:r>
              <a:endPara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20% increase in </a:t>
              </a:r>
              <a:r>
                <a:rPr lang="en-US" sz="1800" b="0" i="0" smtClean="0">
                  <a:latin typeface="Cambria Math" panose="02040503050406030204" pitchFamily="18" charset="0"/>
                  <a:cs typeface="Times New Roman" panose="02020603050405020304" pitchFamily="18" charset="0"/>
                </a:rPr>
                <a:t>𝑓^′ 𝑐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at 28days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B12ECCFE-F7B5-45D3-A23D-0E362BE5EF3E}" type="sibTrans" cxnId="{DA90065B-8AFE-4F81-B20F-F81CC955007D}">
      <dgm:prSet/>
      <dgm:spPr/>
      <dgm:t>
        <a:bodyPr/>
        <a:lstStyle/>
        <a:p>
          <a:endParaRPr lang="en-US"/>
        </a:p>
      </dgm:t>
    </dgm:pt>
    <dgm:pt modelId="{7F534ABD-F533-47AF-9430-08320899FF84}" type="parTrans" cxnId="{DA90065B-8AFE-4F81-B20F-F81CC955007D}">
      <dgm:prSet/>
      <dgm:spPr/>
      <dgm:t>
        <a:bodyPr/>
        <a:lstStyle/>
        <a:p>
          <a:endParaRPr lang="en-US"/>
        </a:p>
      </dgm:t>
    </dgm:pt>
    <dgm:pt modelId="{644E6106-4556-48B5-AC06-214AE26B93EF}" type="pres">
      <dgm:prSet presAssocID="{128FC261-AF7D-4983-A4DE-E1C03566C2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5016B7-4BED-4415-8CB1-39850504BC95}" type="pres">
      <dgm:prSet presAssocID="{BFA940F8-A654-451B-8A82-DDA195EF784D}" presName="hierRoot1" presStyleCnt="0"/>
      <dgm:spPr/>
    </dgm:pt>
    <dgm:pt modelId="{FD71B504-F564-44EA-A77C-289FDE382A44}" type="pres">
      <dgm:prSet presAssocID="{BFA940F8-A654-451B-8A82-DDA195EF784D}" presName="composite" presStyleCnt="0"/>
      <dgm:spPr/>
    </dgm:pt>
    <dgm:pt modelId="{BE6F1964-BC07-4C52-82E4-7817667B33F9}" type="pres">
      <dgm:prSet presAssocID="{BFA940F8-A654-451B-8A82-DDA195EF784D}" presName="background" presStyleLbl="node0" presStyleIdx="0" presStyleCnt="1"/>
      <dgm:spPr/>
    </dgm:pt>
    <dgm:pt modelId="{987DB943-7DC8-444A-9E40-B675D24A2897}" type="pres">
      <dgm:prSet presAssocID="{BFA940F8-A654-451B-8A82-DDA195EF784D}" presName="text" presStyleLbl="fgAcc0" presStyleIdx="0" presStyleCnt="1" custScaleX="86628" custScaleY="59444" custLinFactNeighborX="-1704" custLinFactNeighborY="-30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8AB0B-6A2C-45F0-8690-AA43445EAD85}" type="pres">
      <dgm:prSet presAssocID="{BFA940F8-A654-451B-8A82-DDA195EF784D}" presName="hierChild2" presStyleCnt="0"/>
      <dgm:spPr/>
    </dgm:pt>
    <dgm:pt modelId="{2DAE4AF5-86E3-432E-A480-5724D7343FBD}" type="pres">
      <dgm:prSet presAssocID="{B03529AC-846F-404E-A5A8-7AFB78DF3AE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A8180BA-82EB-400E-B458-BD7C59E83019}" type="pres">
      <dgm:prSet presAssocID="{C3D20C26-1CEF-431A-AD8B-D6341ADF5330}" presName="hierRoot2" presStyleCnt="0"/>
      <dgm:spPr/>
    </dgm:pt>
    <dgm:pt modelId="{A2F41324-FF51-4DBC-9A9A-EA7161A88526}" type="pres">
      <dgm:prSet presAssocID="{C3D20C26-1CEF-431A-AD8B-D6341ADF5330}" presName="composite2" presStyleCnt="0"/>
      <dgm:spPr/>
    </dgm:pt>
    <dgm:pt modelId="{766C9328-D68E-4520-AC4D-01CDB2FE8F54}" type="pres">
      <dgm:prSet presAssocID="{C3D20C26-1CEF-431A-AD8B-D6341ADF5330}" presName="background2" presStyleLbl="node2" presStyleIdx="0" presStyleCnt="2"/>
      <dgm:spPr/>
    </dgm:pt>
    <dgm:pt modelId="{696F57DE-CD96-4495-9C5F-EF68A122C9B5}" type="pres">
      <dgm:prSet presAssocID="{C3D20C26-1CEF-431A-AD8B-D6341ADF5330}" presName="text2" presStyleLbl="fgAcc2" presStyleIdx="0" presStyleCnt="2" custScaleX="209443" custScaleY="48370" custLinFactNeighborX="-1498" custLinFactNeighborY="-9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69490D-75B5-483E-8E13-301E0EAFA11F}" type="pres">
      <dgm:prSet presAssocID="{C3D20C26-1CEF-431A-AD8B-D6341ADF5330}" presName="hierChild3" presStyleCnt="0"/>
      <dgm:spPr/>
    </dgm:pt>
    <dgm:pt modelId="{DE174B77-EDEE-4F11-9829-763F941BADB0}" type="pres">
      <dgm:prSet presAssocID="{E4EFD355-5E4E-464B-84B5-4520EF1C9196}" presName="Name17" presStyleLbl="parChTrans1D3" presStyleIdx="0" presStyleCnt="3"/>
      <dgm:spPr/>
      <dgm:t>
        <a:bodyPr/>
        <a:lstStyle/>
        <a:p>
          <a:endParaRPr lang="en-US"/>
        </a:p>
      </dgm:t>
    </dgm:pt>
    <dgm:pt modelId="{61F44711-463D-475F-9942-072732A7F75D}" type="pres">
      <dgm:prSet presAssocID="{96765C3D-0E9C-413C-B305-EF1FCFC9B214}" presName="hierRoot3" presStyleCnt="0"/>
      <dgm:spPr/>
    </dgm:pt>
    <dgm:pt modelId="{9D34CF89-717A-4693-86F1-6E5888D0F9A2}" type="pres">
      <dgm:prSet presAssocID="{96765C3D-0E9C-413C-B305-EF1FCFC9B214}" presName="composite3" presStyleCnt="0"/>
      <dgm:spPr/>
    </dgm:pt>
    <dgm:pt modelId="{9F5643A1-3C42-4359-A2EB-DE0D60476465}" type="pres">
      <dgm:prSet presAssocID="{96765C3D-0E9C-413C-B305-EF1FCFC9B214}" presName="background3" presStyleLbl="node3" presStyleIdx="0" presStyleCnt="3"/>
      <dgm:spPr/>
    </dgm:pt>
    <dgm:pt modelId="{464EE201-4118-40FB-A996-93F662EB9CF6}" type="pres">
      <dgm:prSet presAssocID="{96765C3D-0E9C-413C-B305-EF1FCFC9B214}" presName="text3" presStyleLbl="fgAcc3" presStyleIdx="0" presStyleCnt="3" custScaleX="113731" custScaleY="98458" custLinFactNeighborX="-4903" custLinFactNeighborY="-5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4BE598-67C4-4F25-850D-6698CE27B556}" type="pres">
      <dgm:prSet presAssocID="{96765C3D-0E9C-413C-B305-EF1FCFC9B214}" presName="hierChild4" presStyleCnt="0"/>
      <dgm:spPr/>
    </dgm:pt>
    <dgm:pt modelId="{971A1A6C-E806-4C4C-BCFC-2709531FA41A}" type="pres">
      <dgm:prSet presAssocID="{7F534ABD-F533-47AF-9430-08320899FF84}" presName="Name17" presStyleLbl="parChTrans1D3" presStyleIdx="1" presStyleCnt="3"/>
      <dgm:spPr/>
      <dgm:t>
        <a:bodyPr/>
        <a:lstStyle/>
        <a:p>
          <a:endParaRPr lang="en-US"/>
        </a:p>
      </dgm:t>
    </dgm:pt>
    <dgm:pt modelId="{807A7E70-D491-4A32-BB8D-116123313479}" type="pres">
      <dgm:prSet presAssocID="{2BFE48E8-F26A-4FFB-911F-F995AC57703B}" presName="hierRoot3" presStyleCnt="0"/>
      <dgm:spPr/>
    </dgm:pt>
    <dgm:pt modelId="{52813F13-4498-4FA9-BBD2-3DF8FA66EA6C}" type="pres">
      <dgm:prSet presAssocID="{2BFE48E8-F26A-4FFB-911F-F995AC57703B}" presName="composite3" presStyleCnt="0"/>
      <dgm:spPr/>
    </dgm:pt>
    <dgm:pt modelId="{32054D42-BDA9-4C69-8528-B6CA1CD1DD48}" type="pres">
      <dgm:prSet presAssocID="{2BFE48E8-F26A-4FFB-911F-F995AC57703B}" presName="background3" presStyleLbl="node3" presStyleIdx="1" presStyleCnt="3"/>
      <dgm:spPr/>
    </dgm:pt>
    <dgm:pt modelId="{E42B4973-EF6E-496F-A8D7-6E2681379310}" type="pres">
      <dgm:prSet presAssocID="{2BFE48E8-F26A-4FFB-911F-F995AC57703B}" presName="text3" presStyleLbl="fgAcc3" presStyleIdx="1" presStyleCnt="3" custScaleX="115545" custScaleY="96903" custLinFactNeighborX="-4706" custLinFactNeighborY="-5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64501F-B9C5-49C2-BB88-B8A55566FEE4}" type="pres">
      <dgm:prSet presAssocID="{2BFE48E8-F26A-4FFB-911F-F995AC57703B}" presName="hierChild4" presStyleCnt="0"/>
      <dgm:spPr/>
    </dgm:pt>
    <dgm:pt modelId="{986AAF23-D315-404D-8980-FF8B60533B58}" type="pres">
      <dgm:prSet presAssocID="{D79A6343-EA3D-4574-BA94-A6E9A22CD2C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E4465ED-11E3-4327-9FA6-C784A7414654}" type="pres">
      <dgm:prSet presAssocID="{4E44B581-12B3-4EF4-98D3-A46DD16A2CB2}" presName="hierRoot2" presStyleCnt="0"/>
      <dgm:spPr/>
    </dgm:pt>
    <dgm:pt modelId="{C755120D-F4F9-4012-8452-6DB485BA26C7}" type="pres">
      <dgm:prSet presAssocID="{4E44B581-12B3-4EF4-98D3-A46DD16A2CB2}" presName="composite2" presStyleCnt="0"/>
      <dgm:spPr/>
    </dgm:pt>
    <dgm:pt modelId="{29472CC9-96EC-4824-87D1-9487D1A85BB5}" type="pres">
      <dgm:prSet presAssocID="{4E44B581-12B3-4EF4-98D3-A46DD16A2CB2}" presName="background2" presStyleLbl="node2" presStyleIdx="1" presStyleCnt="2"/>
      <dgm:spPr/>
    </dgm:pt>
    <dgm:pt modelId="{A61C3720-EAC4-4D66-A49F-232E782CA0F4}" type="pres">
      <dgm:prSet presAssocID="{4E44B581-12B3-4EF4-98D3-A46DD16A2CB2}" presName="text2" presStyleLbl="fgAcc2" presStyleIdx="1" presStyleCnt="2" custScaleX="188273" custScaleY="46828" custLinFactNeighborX="-63" custLinFactNeighborY="-9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4B3896-DAD8-449C-8EAD-F3E90F8BA001}" type="pres">
      <dgm:prSet presAssocID="{4E44B581-12B3-4EF4-98D3-A46DD16A2CB2}" presName="hierChild3" presStyleCnt="0"/>
      <dgm:spPr/>
    </dgm:pt>
    <dgm:pt modelId="{E5442F72-69D3-4CA0-A371-DBCF829581BD}" type="pres">
      <dgm:prSet presAssocID="{51B8B3AD-931A-4C50-898A-F8163403E9C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D49C5B1-8DBE-4ADD-8541-04C2BD644E4D}" type="pres">
      <dgm:prSet presAssocID="{2919BF14-BB60-43AF-952F-FFBC85D5F215}" presName="hierRoot3" presStyleCnt="0"/>
      <dgm:spPr/>
    </dgm:pt>
    <dgm:pt modelId="{37C79591-F15A-478F-8A7B-1D58FC7C1383}" type="pres">
      <dgm:prSet presAssocID="{2919BF14-BB60-43AF-952F-FFBC85D5F215}" presName="composite3" presStyleCnt="0"/>
      <dgm:spPr/>
    </dgm:pt>
    <dgm:pt modelId="{F5B3F62D-3DAE-4D56-BEF8-783FC1528C48}" type="pres">
      <dgm:prSet presAssocID="{2919BF14-BB60-43AF-952F-FFBC85D5F215}" presName="background3" presStyleLbl="node3" presStyleIdx="2" presStyleCnt="3"/>
      <dgm:spPr/>
    </dgm:pt>
    <dgm:pt modelId="{7C427D03-27DF-4560-B3CC-303C421F5AA2}" type="pres">
      <dgm:prSet presAssocID="{2919BF14-BB60-43AF-952F-FFBC85D5F215}" presName="text3" presStyleLbl="fgAcc3" presStyleIdx="2" presStyleCnt="3" custScaleX="107050" custScaleY="96286" custLinFactNeighborX="-199" custLinFactNeighborY="-39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73E2A8-3393-4267-965A-D81B811F5FF5}" type="pres">
      <dgm:prSet presAssocID="{2919BF14-BB60-43AF-952F-FFBC85D5F215}" presName="hierChild4" presStyleCnt="0"/>
      <dgm:spPr/>
    </dgm:pt>
  </dgm:ptLst>
  <dgm:cxnLst>
    <dgm:cxn modelId="{51D15996-88EF-4738-8B6A-C6AA93B4F003}" type="presOf" srcId="{BFA940F8-A654-451B-8A82-DDA195EF784D}" destId="{987DB943-7DC8-444A-9E40-B675D24A2897}" srcOrd="0" destOrd="0" presId="urn:microsoft.com/office/officeart/2005/8/layout/hierarchy1"/>
    <dgm:cxn modelId="{9213A781-E7FB-4054-9273-8EF060A8D6AB}" srcId="{BFA940F8-A654-451B-8A82-DDA195EF784D}" destId="{4E44B581-12B3-4EF4-98D3-A46DD16A2CB2}" srcOrd="1" destOrd="0" parTransId="{D79A6343-EA3D-4574-BA94-A6E9A22CD2C0}" sibTransId="{0C3C76AB-871B-4077-9DB5-23AC648E6ABA}"/>
    <dgm:cxn modelId="{EED50B45-6CDB-4A86-BD70-61258727FA99}" type="presOf" srcId="{4E44B581-12B3-4EF4-98D3-A46DD16A2CB2}" destId="{A61C3720-EAC4-4D66-A49F-232E782CA0F4}" srcOrd="0" destOrd="0" presId="urn:microsoft.com/office/officeart/2005/8/layout/hierarchy1"/>
    <dgm:cxn modelId="{DA90065B-8AFE-4F81-B20F-F81CC955007D}" srcId="{C3D20C26-1CEF-431A-AD8B-D6341ADF5330}" destId="{2BFE48E8-F26A-4FFB-911F-F995AC57703B}" srcOrd="1" destOrd="0" parTransId="{7F534ABD-F533-47AF-9430-08320899FF84}" sibTransId="{B12ECCFE-F7B5-45D3-A23D-0E362BE5EF3E}"/>
    <dgm:cxn modelId="{8576C203-A514-4DBF-9A88-9D6C860DFB2F}" srcId="{128FC261-AF7D-4983-A4DE-E1C03566C254}" destId="{BFA940F8-A654-451B-8A82-DDA195EF784D}" srcOrd="0" destOrd="0" parTransId="{13A61BD0-9C98-49B4-BE3B-8429DAFB4E80}" sibTransId="{EA613547-0170-4283-8C22-57647097C349}"/>
    <dgm:cxn modelId="{5F7D6E35-2F17-493E-980E-15AFDE43FCCF}" type="presOf" srcId="{C3D20C26-1CEF-431A-AD8B-D6341ADF5330}" destId="{696F57DE-CD96-4495-9C5F-EF68A122C9B5}" srcOrd="0" destOrd="0" presId="urn:microsoft.com/office/officeart/2005/8/layout/hierarchy1"/>
    <dgm:cxn modelId="{E2A36A2B-74F7-46BE-AC6D-FBCB008D19D6}" type="presOf" srcId="{96765C3D-0E9C-413C-B305-EF1FCFC9B214}" destId="{464EE201-4118-40FB-A996-93F662EB9CF6}" srcOrd="0" destOrd="0" presId="urn:microsoft.com/office/officeart/2005/8/layout/hierarchy1"/>
    <dgm:cxn modelId="{5FCB7ECE-BB32-4A04-A88D-49BB0CD61F53}" srcId="{BFA940F8-A654-451B-8A82-DDA195EF784D}" destId="{C3D20C26-1CEF-431A-AD8B-D6341ADF5330}" srcOrd="0" destOrd="0" parTransId="{B03529AC-846F-404E-A5A8-7AFB78DF3AEB}" sibTransId="{2494DFF3-A9DD-4E1D-90A5-01700F27D4DD}"/>
    <dgm:cxn modelId="{DDBE1F93-D171-484E-A644-CA602A4F4736}" type="presOf" srcId="{7F534ABD-F533-47AF-9430-08320899FF84}" destId="{971A1A6C-E806-4C4C-BCFC-2709531FA41A}" srcOrd="0" destOrd="0" presId="urn:microsoft.com/office/officeart/2005/8/layout/hierarchy1"/>
    <dgm:cxn modelId="{454F1A8C-93A4-40C7-ADBC-9B1C104BA256}" srcId="{C3D20C26-1CEF-431A-AD8B-D6341ADF5330}" destId="{96765C3D-0E9C-413C-B305-EF1FCFC9B214}" srcOrd="0" destOrd="0" parTransId="{E4EFD355-5E4E-464B-84B5-4520EF1C9196}" sibTransId="{F689AE84-6483-4130-9017-4BCC14851BAF}"/>
    <dgm:cxn modelId="{2AAE53B1-8022-4792-B92D-29D9B37DEE02}" type="presOf" srcId="{2BFE48E8-F26A-4FFB-911F-F995AC57703B}" destId="{E42B4973-EF6E-496F-A8D7-6E2681379310}" srcOrd="0" destOrd="0" presId="urn:microsoft.com/office/officeart/2005/8/layout/hierarchy1"/>
    <dgm:cxn modelId="{EC024AC4-E665-489C-9421-5B29E71AC8F3}" type="presOf" srcId="{128FC261-AF7D-4983-A4DE-E1C03566C254}" destId="{644E6106-4556-48B5-AC06-214AE26B93EF}" srcOrd="0" destOrd="0" presId="urn:microsoft.com/office/officeart/2005/8/layout/hierarchy1"/>
    <dgm:cxn modelId="{3BC66EA4-EE8A-4C2E-8A29-0E33E10534D7}" type="presOf" srcId="{E4EFD355-5E4E-464B-84B5-4520EF1C9196}" destId="{DE174B77-EDEE-4F11-9829-763F941BADB0}" srcOrd="0" destOrd="0" presId="urn:microsoft.com/office/officeart/2005/8/layout/hierarchy1"/>
    <dgm:cxn modelId="{1B1968F3-F278-4169-B0DB-FE1A6CB75EA3}" srcId="{4E44B581-12B3-4EF4-98D3-A46DD16A2CB2}" destId="{2919BF14-BB60-43AF-952F-FFBC85D5F215}" srcOrd="0" destOrd="0" parTransId="{51B8B3AD-931A-4C50-898A-F8163403E9CA}" sibTransId="{112FB609-6C0A-47C0-B808-A6920AAE8E48}"/>
    <dgm:cxn modelId="{9A5EEB70-2987-4C7B-A5E1-F7042CF25454}" type="presOf" srcId="{2919BF14-BB60-43AF-952F-FFBC85D5F215}" destId="{7C427D03-27DF-4560-B3CC-303C421F5AA2}" srcOrd="0" destOrd="0" presId="urn:microsoft.com/office/officeart/2005/8/layout/hierarchy1"/>
    <dgm:cxn modelId="{CB15C1A2-3216-4DA3-A420-07BBD6446DD9}" type="presOf" srcId="{51B8B3AD-931A-4C50-898A-F8163403E9CA}" destId="{E5442F72-69D3-4CA0-A371-DBCF829581BD}" srcOrd="0" destOrd="0" presId="urn:microsoft.com/office/officeart/2005/8/layout/hierarchy1"/>
    <dgm:cxn modelId="{5E0139B5-7BAD-4C4D-BA2E-FCF295ABB769}" type="presOf" srcId="{B03529AC-846F-404E-A5A8-7AFB78DF3AEB}" destId="{2DAE4AF5-86E3-432E-A480-5724D7343FBD}" srcOrd="0" destOrd="0" presId="urn:microsoft.com/office/officeart/2005/8/layout/hierarchy1"/>
    <dgm:cxn modelId="{9E22D0AE-4726-4480-A7B0-C0079B396176}" type="presOf" srcId="{D79A6343-EA3D-4574-BA94-A6E9A22CD2C0}" destId="{986AAF23-D315-404D-8980-FF8B60533B58}" srcOrd="0" destOrd="0" presId="urn:microsoft.com/office/officeart/2005/8/layout/hierarchy1"/>
    <dgm:cxn modelId="{E0C1F284-B2AC-4993-A13D-E52C60E75466}" type="presParOf" srcId="{644E6106-4556-48B5-AC06-214AE26B93EF}" destId="{765016B7-4BED-4415-8CB1-39850504BC95}" srcOrd="0" destOrd="0" presId="urn:microsoft.com/office/officeart/2005/8/layout/hierarchy1"/>
    <dgm:cxn modelId="{7AECCB84-7252-4D7E-8A8A-A0693CCF9E6B}" type="presParOf" srcId="{765016B7-4BED-4415-8CB1-39850504BC95}" destId="{FD71B504-F564-44EA-A77C-289FDE382A44}" srcOrd="0" destOrd="0" presId="urn:microsoft.com/office/officeart/2005/8/layout/hierarchy1"/>
    <dgm:cxn modelId="{BC2E1DFC-5EE4-40C5-A9CB-36871823DCA9}" type="presParOf" srcId="{FD71B504-F564-44EA-A77C-289FDE382A44}" destId="{BE6F1964-BC07-4C52-82E4-7817667B33F9}" srcOrd="0" destOrd="0" presId="urn:microsoft.com/office/officeart/2005/8/layout/hierarchy1"/>
    <dgm:cxn modelId="{61D0AC43-BBE6-497F-9BE6-1948D6FA38E8}" type="presParOf" srcId="{FD71B504-F564-44EA-A77C-289FDE382A44}" destId="{987DB943-7DC8-444A-9E40-B675D24A2897}" srcOrd="1" destOrd="0" presId="urn:microsoft.com/office/officeart/2005/8/layout/hierarchy1"/>
    <dgm:cxn modelId="{24DC4BBD-6523-4E73-AD53-E2FCB6D468AF}" type="presParOf" srcId="{765016B7-4BED-4415-8CB1-39850504BC95}" destId="{65E8AB0B-6A2C-45F0-8690-AA43445EAD85}" srcOrd="1" destOrd="0" presId="urn:microsoft.com/office/officeart/2005/8/layout/hierarchy1"/>
    <dgm:cxn modelId="{AC0EF53F-106B-495D-845D-D0F6C6221736}" type="presParOf" srcId="{65E8AB0B-6A2C-45F0-8690-AA43445EAD85}" destId="{2DAE4AF5-86E3-432E-A480-5724D7343FBD}" srcOrd="0" destOrd="0" presId="urn:microsoft.com/office/officeart/2005/8/layout/hierarchy1"/>
    <dgm:cxn modelId="{C771B7D7-CEFA-494C-85D1-2E3EBC3AD623}" type="presParOf" srcId="{65E8AB0B-6A2C-45F0-8690-AA43445EAD85}" destId="{FA8180BA-82EB-400E-B458-BD7C59E83019}" srcOrd="1" destOrd="0" presId="urn:microsoft.com/office/officeart/2005/8/layout/hierarchy1"/>
    <dgm:cxn modelId="{F187C6C3-19D2-4CC6-82AB-802627B5CAD2}" type="presParOf" srcId="{FA8180BA-82EB-400E-B458-BD7C59E83019}" destId="{A2F41324-FF51-4DBC-9A9A-EA7161A88526}" srcOrd="0" destOrd="0" presId="urn:microsoft.com/office/officeart/2005/8/layout/hierarchy1"/>
    <dgm:cxn modelId="{2D5B237C-7C20-4BF6-B9BA-5E04255F9961}" type="presParOf" srcId="{A2F41324-FF51-4DBC-9A9A-EA7161A88526}" destId="{766C9328-D68E-4520-AC4D-01CDB2FE8F54}" srcOrd="0" destOrd="0" presId="urn:microsoft.com/office/officeart/2005/8/layout/hierarchy1"/>
    <dgm:cxn modelId="{CE7B3899-1785-48A4-A1EB-AF242FD661EB}" type="presParOf" srcId="{A2F41324-FF51-4DBC-9A9A-EA7161A88526}" destId="{696F57DE-CD96-4495-9C5F-EF68A122C9B5}" srcOrd="1" destOrd="0" presId="urn:microsoft.com/office/officeart/2005/8/layout/hierarchy1"/>
    <dgm:cxn modelId="{B0BF36EC-E259-4194-A7EF-997F5436BE1B}" type="presParOf" srcId="{FA8180BA-82EB-400E-B458-BD7C59E83019}" destId="{ED69490D-75B5-483E-8E13-301E0EAFA11F}" srcOrd="1" destOrd="0" presId="urn:microsoft.com/office/officeart/2005/8/layout/hierarchy1"/>
    <dgm:cxn modelId="{15CA78EE-97D8-42CF-861F-BE01B24D8F5F}" type="presParOf" srcId="{ED69490D-75B5-483E-8E13-301E0EAFA11F}" destId="{DE174B77-EDEE-4F11-9829-763F941BADB0}" srcOrd="0" destOrd="0" presId="urn:microsoft.com/office/officeart/2005/8/layout/hierarchy1"/>
    <dgm:cxn modelId="{C9DDB57D-EF86-47A9-9645-09BCFBB39426}" type="presParOf" srcId="{ED69490D-75B5-483E-8E13-301E0EAFA11F}" destId="{61F44711-463D-475F-9942-072732A7F75D}" srcOrd="1" destOrd="0" presId="urn:microsoft.com/office/officeart/2005/8/layout/hierarchy1"/>
    <dgm:cxn modelId="{8E059778-CDB5-46AB-81C4-5AC2FBF6AC91}" type="presParOf" srcId="{61F44711-463D-475F-9942-072732A7F75D}" destId="{9D34CF89-717A-4693-86F1-6E5888D0F9A2}" srcOrd="0" destOrd="0" presId="urn:microsoft.com/office/officeart/2005/8/layout/hierarchy1"/>
    <dgm:cxn modelId="{D10872F5-67ED-458A-9F22-830AB3F4CDEE}" type="presParOf" srcId="{9D34CF89-717A-4693-86F1-6E5888D0F9A2}" destId="{9F5643A1-3C42-4359-A2EB-DE0D60476465}" srcOrd="0" destOrd="0" presId="urn:microsoft.com/office/officeart/2005/8/layout/hierarchy1"/>
    <dgm:cxn modelId="{4314A2EB-CCBB-4FE2-9D20-3B3F5F837016}" type="presParOf" srcId="{9D34CF89-717A-4693-86F1-6E5888D0F9A2}" destId="{464EE201-4118-40FB-A996-93F662EB9CF6}" srcOrd="1" destOrd="0" presId="urn:microsoft.com/office/officeart/2005/8/layout/hierarchy1"/>
    <dgm:cxn modelId="{622F37EE-BA4D-47FD-8102-569A442B9533}" type="presParOf" srcId="{61F44711-463D-475F-9942-072732A7F75D}" destId="{404BE598-67C4-4F25-850D-6698CE27B556}" srcOrd="1" destOrd="0" presId="urn:microsoft.com/office/officeart/2005/8/layout/hierarchy1"/>
    <dgm:cxn modelId="{EA235E8B-A00C-48F4-BA82-7F4DA4E3ED9D}" type="presParOf" srcId="{ED69490D-75B5-483E-8E13-301E0EAFA11F}" destId="{971A1A6C-E806-4C4C-BCFC-2709531FA41A}" srcOrd="2" destOrd="0" presId="urn:microsoft.com/office/officeart/2005/8/layout/hierarchy1"/>
    <dgm:cxn modelId="{44F32696-EF50-422C-A472-EA766990D1BD}" type="presParOf" srcId="{ED69490D-75B5-483E-8E13-301E0EAFA11F}" destId="{807A7E70-D491-4A32-BB8D-116123313479}" srcOrd="3" destOrd="0" presId="urn:microsoft.com/office/officeart/2005/8/layout/hierarchy1"/>
    <dgm:cxn modelId="{7CE4FE6F-0AC6-4337-8544-EB303F535573}" type="presParOf" srcId="{807A7E70-D491-4A32-BB8D-116123313479}" destId="{52813F13-4498-4FA9-BBD2-3DF8FA66EA6C}" srcOrd="0" destOrd="0" presId="urn:microsoft.com/office/officeart/2005/8/layout/hierarchy1"/>
    <dgm:cxn modelId="{3D6E3CB3-73FF-4851-BC39-42800494F2D0}" type="presParOf" srcId="{52813F13-4498-4FA9-BBD2-3DF8FA66EA6C}" destId="{32054D42-BDA9-4C69-8528-B6CA1CD1DD48}" srcOrd="0" destOrd="0" presId="urn:microsoft.com/office/officeart/2005/8/layout/hierarchy1"/>
    <dgm:cxn modelId="{37AF0114-BB51-41DF-9C68-7B18534F1D81}" type="presParOf" srcId="{52813F13-4498-4FA9-BBD2-3DF8FA66EA6C}" destId="{E42B4973-EF6E-496F-A8D7-6E2681379310}" srcOrd="1" destOrd="0" presId="urn:microsoft.com/office/officeart/2005/8/layout/hierarchy1"/>
    <dgm:cxn modelId="{27183F04-366F-40A6-908C-771BE4ECF72A}" type="presParOf" srcId="{807A7E70-D491-4A32-BB8D-116123313479}" destId="{4D64501F-B9C5-49C2-BB88-B8A55566FEE4}" srcOrd="1" destOrd="0" presId="urn:microsoft.com/office/officeart/2005/8/layout/hierarchy1"/>
    <dgm:cxn modelId="{2798B4BF-DD95-4F72-936C-E459A3520942}" type="presParOf" srcId="{65E8AB0B-6A2C-45F0-8690-AA43445EAD85}" destId="{986AAF23-D315-404D-8980-FF8B60533B58}" srcOrd="2" destOrd="0" presId="urn:microsoft.com/office/officeart/2005/8/layout/hierarchy1"/>
    <dgm:cxn modelId="{4590443A-564E-4646-B8D4-4B59EFD310E1}" type="presParOf" srcId="{65E8AB0B-6A2C-45F0-8690-AA43445EAD85}" destId="{3E4465ED-11E3-4327-9FA6-C784A7414654}" srcOrd="3" destOrd="0" presId="urn:microsoft.com/office/officeart/2005/8/layout/hierarchy1"/>
    <dgm:cxn modelId="{552873D0-2118-46A0-8422-02CFCF680B5C}" type="presParOf" srcId="{3E4465ED-11E3-4327-9FA6-C784A7414654}" destId="{C755120D-F4F9-4012-8452-6DB485BA26C7}" srcOrd="0" destOrd="0" presId="urn:microsoft.com/office/officeart/2005/8/layout/hierarchy1"/>
    <dgm:cxn modelId="{69635F8C-3555-4951-B092-20322FE13DF6}" type="presParOf" srcId="{C755120D-F4F9-4012-8452-6DB485BA26C7}" destId="{29472CC9-96EC-4824-87D1-9487D1A85BB5}" srcOrd="0" destOrd="0" presId="urn:microsoft.com/office/officeart/2005/8/layout/hierarchy1"/>
    <dgm:cxn modelId="{CF7820E0-3B47-4814-9144-ACAC0D1AC63C}" type="presParOf" srcId="{C755120D-F4F9-4012-8452-6DB485BA26C7}" destId="{A61C3720-EAC4-4D66-A49F-232E782CA0F4}" srcOrd="1" destOrd="0" presId="urn:microsoft.com/office/officeart/2005/8/layout/hierarchy1"/>
    <dgm:cxn modelId="{0ED525E5-7823-4C5B-8D0C-B3022531A84B}" type="presParOf" srcId="{3E4465ED-11E3-4327-9FA6-C784A7414654}" destId="{AC4B3896-DAD8-449C-8EAD-F3E90F8BA001}" srcOrd="1" destOrd="0" presId="urn:microsoft.com/office/officeart/2005/8/layout/hierarchy1"/>
    <dgm:cxn modelId="{EBE9DE4F-DCE1-4B7C-8C9D-6278EE44A702}" type="presParOf" srcId="{AC4B3896-DAD8-449C-8EAD-F3E90F8BA001}" destId="{E5442F72-69D3-4CA0-A371-DBCF829581BD}" srcOrd="0" destOrd="0" presId="urn:microsoft.com/office/officeart/2005/8/layout/hierarchy1"/>
    <dgm:cxn modelId="{6E6D088B-6308-49C4-8342-3A63612F558E}" type="presParOf" srcId="{AC4B3896-DAD8-449C-8EAD-F3E90F8BA001}" destId="{0D49C5B1-8DBE-4ADD-8541-04C2BD644E4D}" srcOrd="1" destOrd="0" presId="urn:microsoft.com/office/officeart/2005/8/layout/hierarchy1"/>
    <dgm:cxn modelId="{CB972F47-37E0-4170-9DF7-07AA0CBDDD88}" type="presParOf" srcId="{0D49C5B1-8DBE-4ADD-8541-04C2BD644E4D}" destId="{37C79591-F15A-478F-8A7B-1D58FC7C1383}" srcOrd="0" destOrd="0" presId="urn:microsoft.com/office/officeart/2005/8/layout/hierarchy1"/>
    <dgm:cxn modelId="{E48C5036-11B6-4C8C-A7E3-7E9F6B74F1EB}" type="presParOf" srcId="{37C79591-F15A-478F-8A7B-1D58FC7C1383}" destId="{F5B3F62D-3DAE-4D56-BEF8-783FC1528C48}" srcOrd="0" destOrd="0" presId="urn:microsoft.com/office/officeart/2005/8/layout/hierarchy1"/>
    <dgm:cxn modelId="{64FE34C8-4B15-44A6-84A1-BD6E335502A6}" type="presParOf" srcId="{37C79591-F15A-478F-8A7B-1D58FC7C1383}" destId="{7C427D03-27DF-4560-B3CC-303C421F5AA2}" srcOrd="1" destOrd="0" presId="urn:microsoft.com/office/officeart/2005/8/layout/hierarchy1"/>
    <dgm:cxn modelId="{C90B01A7-6295-467D-AAA5-CDFA1A0545DF}" type="presParOf" srcId="{0D49C5B1-8DBE-4ADD-8541-04C2BD644E4D}" destId="{FA73E2A8-3393-4267-965A-D81B811F5FF5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8FC261-AF7D-4983-A4DE-E1C03566C254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940F8-A654-451B-8A82-DDA195EF784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Acid Treatment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61BD0-9C98-49B4-BE3B-8429DAFB4E80}" type="parTrans" cxnId="{8576C203-A514-4DBF-9A88-9D6C860DFB2F}">
      <dgm:prSet/>
      <dgm:spPr/>
      <dgm:t>
        <a:bodyPr/>
        <a:lstStyle/>
        <a:p>
          <a:endParaRPr lang="en-US"/>
        </a:p>
      </dgm:t>
    </dgm:pt>
    <dgm:pt modelId="{EA613547-0170-4283-8C22-57647097C349}" type="sibTrans" cxnId="{8576C203-A514-4DBF-9A88-9D6C860DFB2F}">
      <dgm:prSet/>
      <dgm:spPr/>
      <dgm:t>
        <a:bodyPr/>
        <a:lstStyle/>
        <a:p>
          <a:endParaRPr lang="en-US"/>
        </a:p>
      </dgm:t>
    </dgm:pt>
    <dgm:pt modelId="{C3D20C26-1CEF-431A-AD8B-D6341ADF5330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Crushed RCA granite from 20 year old demolished structure (25 MPa)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3529AC-846F-404E-A5A8-7AFB78DF3AEB}" type="parTrans" cxnId="{5FCB7ECE-BB32-4A04-A88D-49BB0CD61F53}">
      <dgm:prSet/>
      <dgm:spPr/>
      <dgm:t>
        <a:bodyPr/>
        <a:lstStyle/>
        <a:p>
          <a:endParaRPr lang="en-US"/>
        </a:p>
      </dgm:t>
    </dgm:pt>
    <dgm:pt modelId="{2494DFF3-A9DD-4E1D-90A5-01700F27D4DD}" type="sibTrans" cxnId="{5FCB7ECE-BB32-4A04-A88D-49BB0CD61F53}">
      <dgm:prSet/>
      <dgm:spPr/>
      <dgm:t>
        <a:bodyPr/>
        <a:lstStyle/>
        <a:p>
          <a:endParaRPr lang="en-US"/>
        </a:p>
      </dgm:t>
    </dgm:pt>
    <dgm:pt modelId="{96765C3D-0E9C-413C-B305-EF1FCFC9B214}">
      <dgm:prSet phldrT="[Text]" custT="1"/>
      <dgm:spPr>
        <a:blipFill>
          <a:blip xmlns:r="http://schemas.openxmlformats.org/officeDocument/2006/relationships" r:embed="rId1"/>
          <a:stretch>
            <a:fillRect l="-1397" t="-5556" b="-808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4EFD355-5E4E-464B-84B5-4520EF1C9196}" type="parTrans" cxnId="{454F1A8C-93A4-40C7-ADBC-9B1C104BA256}">
      <dgm:prSet/>
      <dgm:spPr/>
      <dgm:t>
        <a:bodyPr/>
        <a:lstStyle/>
        <a:p>
          <a:endParaRPr lang="en-US"/>
        </a:p>
      </dgm:t>
    </dgm:pt>
    <dgm:pt modelId="{F689AE84-6483-4130-9017-4BCC14851BAF}" type="sibTrans" cxnId="{454F1A8C-93A4-40C7-ADBC-9B1C104BA256}">
      <dgm:prSet/>
      <dgm:spPr/>
      <dgm:t>
        <a:bodyPr/>
        <a:lstStyle/>
        <a:p>
          <a:endParaRPr lang="en-US"/>
        </a:p>
      </dgm:t>
    </dgm:pt>
    <dgm:pt modelId="{4E44B581-12B3-4EF4-98D3-A46DD16A2CB2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Crushed RCA from concrete cube specimens from lab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A6343-EA3D-4574-BA94-A6E9A22CD2C0}" type="parTrans" cxnId="{9213A781-E7FB-4054-9273-8EF060A8D6AB}">
      <dgm:prSet/>
      <dgm:spPr/>
      <dgm:t>
        <a:bodyPr/>
        <a:lstStyle/>
        <a:p>
          <a:endParaRPr lang="en-US"/>
        </a:p>
      </dgm:t>
    </dgm:pt>
    <dgm:pt modelId="{0C3C76AB-871B-4077-9DB5-23AC648E6ABA}" type="sibTrans" cxnId="{9213A781-E7FB-4054-9273-8EF060A8D6AB}">
      <dgm:prSet/>
      <dgm:spPr/>
      <dgm:t>
        <a:bodyPr/>
        <a:lstStyle/>
        <a:p>
          <a:endParaRPr lang="en-US"/>
        </a:p>
      </dgm:t>
    </dgm:pt>
    <dgm:pt modelId="{2919BF14-BB60-43AF-952F-FFBC85D5F215}">
      <dgm:prSet phldrT="[Text]" custT="1"/>
      <dgm:spPr>
        <a:blipFill>
          <a:blip xmlns:r="http://schemas.openxmlformats.org/officeDocument/2006/relationships" r:embed="rId2"/>
          <a:stretch>
            <a:fillRect l="-1183" t="-6186" b="-979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1B8B3AD-931A-4C50-898A-F8163403E9CA}" type="parTrans" cxnId="{1B1968F3-F278-4169-B0DB-FE1A6CB75EA3}">
      <dgm:prSet/>
      <dgm:spPr/>
      <dgm:t>
        <a:bodyPr/>
        <a:lstStyle/>
        <a:p>
          <a:endParaRPr lang="en-US"/>
        </a:p>
      </dgm:t>
    </dgm:pt>
    <dgm:pt modelId="{112FB609-6C0A-47C0-B808-A6920AAE8E48}" type="sibTrans" cxnId="{1B1968F3-F278-4169-B0DB-FE1A6CB75EA3}">
      <dgm:prSet/>
      <dgm:spPr/>
      <dgm:t>
        <a:bodyPr/>
        <a:lstStyle/>
        <a:p>
          <a:endParaRPr lang="en-US"/>
        </a:p>
      </dgm:t>
    </dgm:pt>
    <dgm:pt modelId="{2BFE48E8-F26A-4FFB-911F-F995AC57703B}">
      <dgm:prSet phldrT="[Text]" custT="1"/>
      <dgm:spPr>
        <a:blipFill>
          <a:blip xmlns:r="http://schemas.openxmlformats.org/officeDocument/2006/relationships" r:embed="rId3"/>
          <a:stretch>
            <a:fillRect l="-1099" t="-6701" b="-927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12ECCFE-F7B5-45D3-A23D-0E362BE5EF3E}" type="sibTrans" cxnId="{DA90065B-8AFE-4F81-B20F-F81CC955007D}">
      <dgm:prSet/>
      <dgm:spPr/>
      <dgm:t>
        <a:bodyPr/>
        <a:lstStyle/>
        <a:p>
          <a:endParaRPr lang="en-US"/>
        </a:p>
      </dgm:t>
    </dgm:pt>
    <dgm:pt modelId="{7F534ABD-F533-47AF-9430-08320899FF84}" type="parTrans" cxnId="{DA90065B-8AFE-4F81-B20F-F81CC955007D}">
      <dgm:prSet/>
      <dgm:spPr/>
      <dgm:t>
        <a:bodyPr/>
        <a:lstStyle/>
        <a:p>
          <a:endParaRPr lang="en-US"/>
        </a:p>
      </dgm:t>
    </dgm:pt>
    <dgm:pt modelId="{644E6106-4556-48B5-AC06-214AE26B93EF}" type="pres">
      <dgm:prSet presAssocID="{128FC261-AF7D-4983-A4DE-E1C03566C2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5016B7-4BED-4415-8CB1-39850504BC95}" type="pres">
      <dgm:prSet presAssocID="{BFA940F8-A654-451B-8A82-DDA195EF784D}" presName="hierRoot1" presStyleCnt="0"/>
      <dgm:spPr/>
    </dgm:pt>
    <dgm:pt modelId="{FD71B504-F564-44EA-A77C-289FDE382A44}" type="pres">
      <dgm:prSet presAssocID="{BFA940F8-A654-451B-8A82-DDA195EF784D}" presName="composite" presStyleCnt="0"/>
      <dgm:spPr/>
    </dgm:pt>
    <dgm:pt modelId="{BE6F1964-BC07-4C52-82E4-7817667B33F9}" type="pres">
      <dgm:prSet presAssocID="{BFA940F8-A654-451B-8A82-DDA195EF784D}" presName="background" presStyleLbl="node0" presStyleIdx="0" presStyleCnt="1"/>
      <dgm:spPr/>
    </dgm:pt>
    <dgm:pt modelId="{987DB943-7DC8-444A-9E40-B675D24A2897}" type="pres">
      <dgm:prSet presAssocID="{BFA940F8-A654-451B-8A82-DDA195EF784D}" presName="text" presStyleLbl="fgAcc0" presStyleIdx="0" presStyleCnt="1" custScaleX="86628" custScaleY="59444" custLinFactNeighborX="-1704" custLinFactNeighborY="-30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8AB0B-6A2C-45F0-8690-AA43445EAD85}" type="pres">
      <dgm:prSet presAssocID="{BFA940F8-A654-451B-8A82-DDA195EF784D}" presName="hierChild2" presStyleCnt="0"/>
      <dgm:spPr/>
    </dgm:pt>
    <dgm:pt modelId="{2DAE4AF5-86E3-432E-A480-5724D7343FBD}" type="pres">
      <dgm:prSet presAssocID="{B03529AC-846F-404E-A5A8-7AFB78DF3AE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A8180BA-82EB-400E-B458-BD7C59E83019}" type="pres">
      <dgm:prSet presAssocID="{C3D20C26-1CEF-431A-AD8B-D6341ADF5330}" presName="hierRoot2" presStyleCnt="0"/>
      <dgm:spPr/>
    </dgm:pt>
    <dgm:pt modelId="{A2F41324-FF51-4DBC-9A9A-EA7161A88526}" type="pres">
      <dgm:prSet presAssocID="{C3D20C26-1CEF-431A-AD8B-D6341ADF5330}" presName="composite2" presStyleCnt="0"/>
      <dgm:spPr/>
    </dgm:pt>
    <dgm:pt modelId="{766C9328-D68E-4520-AC4D-01CDB2FE8F54}" type="pres">
      <dgm:prSet presAssocID="{C3D20C26-1CEF-431A-AD8B-D6341ADF5330}" presName="background2" presStyleLbl="node2" presStyleIdx="0" presStyleCnt="2"/>
      <dgm:spPr/>
    </dgm:pt>
    <dgm:pt modelId="{696F57DE-CD96-4495-9C5F-EF68A122C9B5}" type="pres">
      <dgm:prSet presAssocID="{C3D20C26-1CEF-431A-AD8B-D6341ADF5330}" presName="text2" presStyleLbl="fgAcc2" presStyleIdx="0" presStyleCnt="2" custScaleX="209443" custScaleY="48370" custLinFactNeighborX="-1498" custLinFactNeighborY="-9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69490D-75B5-483E-8E13-301E0EAFA11F}" type="pres">
      <dgm:prSet presAssocID="{C3D20C26-1CEF-431A-AD8B-D6341ADF5330}" presName="hierChild3" presStyleCnt="0"/>
      <dgm:spPr/>
    </dgm:pt>
    <dgm:pt modelId="{DE174B77-EDEE-4F11-9829-763F941BADB0}" type="pres">
      <dgm:prSet presAssocID="{E4EFD355-5E4E-464B-84B5-4520EF1C9196}" presName="Name17" presStyleLbl="parChTrans1D3" presStyleIdx="0" presStyleCnt="3"/>
      <dgm:spPr/>
      <dgm:t>
        <a:bodyPr/>
        <a:lstStyle/>
        <a:p>
          <a:endParaRPr lang="en-US"/>
        </a:p>
      </dgm:t>
    </dgm:pt>
    <dgm:pt modelId="{61F44711-463D-475F-9942-072732A7F75D}" type="pres">
      <dgm:prSet presAssocID="{96765C3D-0E9C-413C-B305-EF1FCFC9B214}" presName="hierRoot3" presStyleCnt="0"/>
      <dgm:spPr/>
    </dgm:pt>
    <dgm:pt modelId="{9D34CF89-717A-4693-86F1-6E5888D0F9A2}" type="pres">
      <dgm:prSet presAssocID="{96765C3D-0E9C-413C-B305-EF1FCFC9B214}" presName="composite3" presStyleCnt="0"/>
      <dgm:spPr/>
    </dgm:pt>
    <dgm:pt modelId="{9F5643A1-3C42-4359-A2EB-DE0D60476465}" type="pres">
      <dgm:prSet presAssocID="{96765C3D-0E9C-413C-B305-EF1FCFC9B214}" presName="background3" presStyleLbl="node3" presStyleIdx="0" presStyleCnt="3"/>
      <dgm:spPr/>
    </dgm:pt>
    <dgm:pt modelId="{464EE201-4118-40FB-A996-93F662EB9CF6}" type="pres">
      <dgm:prSet presAssocID="{96765C3D-0E9C-413C-B305-EF1FCFC9B214}" presName="text3" presStyleLbl="fgAcc3" presStyleIdx="0" presStyleCnt="3" custScaleX="113731" custScaleY="98458" custLinFactNeighborX="-4903" custLinFactNeighborY="-5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4BE598-67C4-4F25-850D-6698CE27B556}" type="pres">
      <dgm:prSet presAssocID="{96765C3D-0E9C-413C-B305-EF1FCFC9B214}" presName="hierChild4" presStyleCnt="0"/>
      <dgm:spPr/>
    </dgm:pt>
    <dgm:pt modelId="{971A1A6C-E806-4C4C-BCFC-2709531FA41A}" type="pres">
      <dgm:prSet presAssocID="{7F534ABD-F533-47AF-9430-08320899FF84}" presName="Name17" presStyleLbl="parChTrans1D3" presStyleIdx="1" presStyleCnt="3"/>
      <dgm:spPr/>
      <dgm:t>
        <a:bodyPr/>
        <a:lstStyle/>
        <a:p>
          <a:endParaRPr lang="en-US"/>
        </a:p>
      </dgm:t>
    </dgm:pt>
    <dgm:pt modelId="{807A7E70-D491-4A32-BB8D-116123313479}" type="pres">
      <dgm:prSet presAssocID="{2BFE48E8-F26A-4FFB-911F-F995AC57703B}" presName="hierRoot3" presStyleCnt="0"/>
      <dgm:spPr/>
    </dgm:pt>
    <dgm:pt modelId="{52813F13-4498-4FA9-BBD2-3DF8FA66EA6C}" type="pres">
      <dgm:prSet presAssocID="{2BFE48E8-F26A-4FFB-911F-F995AC57703B}" presName="composite3" presStyleCnt="0"/>
      <dgm:spPr/>
    </dgm:pt>
    <dgm:pt modelId="{32054D42-BDA9-4C69-8528-B6CA1CD1DD48}" type="pres">
      <dgm:prSet presAssocID="{2BFE48E8-F26A-4FFB-911F-F995AC57703B}" presName="background3" presStyleLbl="node3" presStyleIdx="1" presStyleCnt="3"/>
      <dgm:spPr/>
    </dgm:pt>
    <dgm:pt modelId="{E42B4973-EF6E-496F-A8D7-6E2681379310}" type="pres">
      <dgm:prSet presAssocID="{2BFE48E8-F26A-4FFB-911F-F995AC57703B}" presName="text3" presStyleLbl="fgAcc3" presStyleIdx="1" presStyleCnt="3" custScaleX="115545" custScaleY="96903" custLinFactNeighborX="-4706" custLinFactNeighborY="-5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64501F-B9C5-49C2-BB88-B8A55566FEE4}" type="pres">
      <dgm:prSet presAssocID="{2BFE48E8-F26A-4FFB-911F-F995AC57703B}" presName="hierChild4" presStyleCnt="0"/>
      <dgm:spPr/>
    </dgm:pt>
    <dgm:pt modelId="{986AAF23-D315-404D-8980-FF8B60533B58}" type="pres">
      <dgm:prSet presAssocID="{D79A6343-EA3D-4574-BA94-A6E9A22CD2C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E4465ED-11E3-4327-9FA6-C784A7414654}" type="pres">
      <dgm:prSet presAssocID="{4E44B581-12B3-4EF4-98D3-A46DD16A2CB2}" presName="hierRoot2" presStyleCnt="0"/>
      <dgm:spPr/>
    </dgm:pt>
    <dgm:pt modelId="{C755120D-F4F9-4012-8452-6DB485BA26C7}" type="pres">
      <dgm:prSet presAssocID="{4E44B581-12B3-4EF4-98D3-A46DD16A2CB2}" presName="composite2" presStyleCnt="0"/>
      <dgm:spPr/>
    </dgm:pt>
    <dgm:pt modelId="{29472CC9-96EC-4824-87D1-9487D1A85BB5}" type="pres">
      <dgm:prSet presAssocID="{4E44B581-12B3-4EF4-98D3-A46DD16A2CB2}" presName="background2" presStyleLbl="node2" presStyleIdx="1" presStyleCnt="2"/>
      <dgm:spPr/>
    </dgm:pt>
    <dgm:pt modelId="{A61C3720-EAC4-4D66-A49F-232E782CA0F4}" type="pres">
      <dgm:prSet presAssocID="{4E44B581-12B3-4EF4-98D3-A46DD16A2CB2}" presName="text2" presStyleLbl="fgAcc2" presStyleIdx="1" presStyleCnt="2" custScaleX="188273" custScaleY="46828" custLinFactNeighborX="-63" custLinFactNeighborY="-9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4B3896-DAD8-449C-8EAD-F3E90F8BA001}" type="pres">
      <dgm:prSet presAssocID="{4E44B581-12B3-4EF4-98D3-A46DD16A2CB2}" presName="hierChild3" presStyleCnt="0"/>
      <dgm:spPr/>
    </dgm:pt>
    <dgm:pt modelId="{E5442F72-69D3-4CA0-A371-DBCF829581BD}" type="pres">
      <dgm:prSet presAssocID="{51B8B3AD-931A-4C50-898A-F8163403E9C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D49C5B1-8DBE-4ADD-8541-04C2BD644E4D}" type="pres">
      <dgm:prSet presAssocID="{2919BF14-BB60-43AF-952F-FFBC85D5F215}" presName="hierRoot3" presStyleCnt="0"/>
      <dgm:spPr/>
    </dgm:pt>
    <dgm:pt modelId="{37C79591-F15A-478F-8A7B-1D58FC7C1383}" type="pres">
      <dgm:prSet presAssocID="{2919BF14-BB60-43AF-952F-FFBC85D5F215}" presName="composite3" presStyleCnt="0"/>
      <dgm:spPr/>
    </dgm:pt>
    <dgm:pt modelId="{F5B3F62D-3DAE-4D56-BEF8-783FC1528C48}" type="pres">
      <dgm:prSet presAssocID="{2919BF14-BB60-43AF-952F-FFBC85D5F215}" presName="background3" presStyleLbl="node3" presStyleIdx="2" presStyleCnt="3"/>
      <dgm:spPr/>
    </dgm:pt>
    <dgm:pt modelId="{7C427D03-27DF-4560-B3CC-303C421F5AA2}" type="pres">
      <dgm:prSet presAssocID="{2919BF14-BB60-43AF-952F-FFBC85D5F215}" presName="text3" presStyleLbl="fgAcc3" presStyleIdx="2" presStyleCnt="3" custScaleX="107050" custScaleY="96286" custLinFactNeighborX="-199" custLinFactNeighborY="-39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73E2A8-3393-4267-965A-D81B811F5FF5}" type="pres">
      <dgm:prSet presAssocID="{2919BF14-BB60-43AF-952F-FFBC85D5F215}" presName="hierChild4" presStyleCnt="0"/>
      <dgm:spPr/>
    </dgm:pt>
  </dgm:ptLst>
  <dgm:cxnLst>
    <dgm:cxn modelId="{51D15996-88EF-4738-8B6A-C6AA93B4F003}" type="presOf" srcId="{BFA940F8-A654-451B-8A82-DDA195EF784D}" destId="{987DB943-7DC8-444A-9E40-B675D24A2897}" srcOrd="0" destOrd="0" presId="urn:microsoft.com/office/officeart/2005/8/layout/hierarchy1"/>
    <dgm:cxn modelId="{9213A781-E7FB-4054-9273-8EF060A8D6AB}" srcId="{BFA940F8-A654-451B-8A82-DDA195EF784D}" destId="{4E44B581-12B3-4EF4-98D3-A46DD16A2CB2}" srcOrd="1" destOrd="0" parTransId="{D79A6343-EA3D-4574-BA94-A6E9A22CD2C0}" sibTransId="{0C3C76AB-871B-4077-9DB5-23AC648E6ABA}"/>
    <dgm:cxn modelId="{EED50B45-6CDB-4A86-BD70-61258727FA99}" type="presOf" srcId="{4E44B581-12B3-4EF4-98D3-A46DD16A2CB2}" destId="{A61C3720-EAC4-4D66-A49F-232E782CA0F4}" srcOrd="0" destOrd="0" presId="urn:microsoft.com/office/officeart/2005/8/layout/hierarchy1"/>
    <dgm:cxn modelId="{DA90065B-8AFE-4F81-B20F-F81CC955007D}" srcId="{C3D20C26-1CEF-431A-AD8B-D6341ADF5330}" destId="{2BFE48E8-F26A-4FFB-911F-F995AC57703B}" srcOrd="1" destOrd="0" parTransId="{7F534ABD-F533-47AF-9430-08320899FF84}" sibTransId="{B12ECCFE-F7B5-45D3-A23D-0E362BE5EF3E}"/>
    <dgm:cxn modelId="{8576C203-A514-4DBF-9A88-9D6C860DFB2F}" srcId="{128FC261-AF7D-4983-A4DE-E1C03566C254}" destId="{BFA940F8-A654-451B-8A82-DDA195EF784D}" srcOrd="0" destOrd="0" parTransId="{13A61BD0-9C98-49B4-BE3B-8429DAFB4E80}" sibTransId="{EA613547-0170-4283-8C22-57647097C349}"/>
    <dgm:cxn modelId="{5F7D6E35-2F17-493E-980E-15AFDE43FCCF}" type="presOf" srcId="{C3D20C26-1CEF-431A-AD8B-D6341ADF5330}" destId="{696F57DE-CD96-4495-9C5F-EF68A122C9B5}" srcOrd="0" destOrd="0" presId="urn:microsoft.com/office/officeart/2005/8/layout/hierarchy1"/>
    <dgm:cxn modelId="{E2A36A2B-74F7-46BE-AC6D-FBCB008D19D6}" type="presOf" srcId="{96765C3D-0E9C-413C-B305-EF1FCFC9B214}" destId="{464EE201-4118-40FB-A996-93F662EB9CF6}" srcOrd="0" destOrd="0" presId="urn:microsoft.com/office/officeart/2005/8/layout/hierarchy1"/>
    <dgm:cxn modelId="{5FCB7ECE-BB32-4A04-A88D-49BB0CD61F53}" srcId="{BFA940F8-A654-451B-8A82-DDA195EF784D}" destId="{C3D20C26-1CEF-431A-AD8B-D6341ADF5330}" srcOrd="0" destOrd="0" parTransId="{B03529AC-846F-404E-A5A8-7AFB78DF3AEB}" sibTransId="{2494DFF3-A9DD-4E1D-90A5-01700F27D4DD}"/>
    <dgm:cxn modelId="{DDBE1F93-D171-484E-A644-CA602A4F4736}" type="presOf" srcId="{7F534ABD-F533-47AF-9430-08320899FF84}" destId="{971A1A6C-E806-4C4C-BCFC-2709531FA41A}" srcOrd="0" destOrd="0" presId="urn:microsoft.com/office/officeart/2005/8/layout/hierarchy1"/>
    <dgm:cxn modelId="{454F1A8C-93A4-40C7-ADBC-9B1C104BA256}" srcId="{C3D20C26-1CEF-431A-AD8B-D6341ADF5330}" destId="{96765C3D-0E9C-413C-B305-EF1FCFC9B214}" srcOrd="0" destOrd="0" parTransId="{E4EFD355-5E4E-464B-84B5-4520EF1C9196}" sibTransId="{F689AE84-6483-4130-9017-4BCC14851BAF}"/>
    <dgm:cxn modelId="{2AAE53B1-8022-4792-B92D-29D9B37DEE02}" type="presOf" srcId="{2BFE48E8-F26A-4FFB-911F-F995AC57703B}" destId="{E42B4973-EF6E-496F-A8D7-6E2681379310}" srcOrd="0" destOrd="0" presId="urn:microsoft.com/office/officeart/2005/8/layout/hierarchy1"/>
    <dgm:cxn modelId="{EC024AC4-E665-489C-9421-5B29E71AC8F3}" type="presOf" srcId="{128FC261-AF7D-4983-A4DE-E1C03566C254}" destId="{644E6106-4556-48B5-AC06-214AE26B93EF}" srcOrd="0" destOrd="0" presId="urn:microsoft.com/office/officeart/2005/8/layout/hierarchy1"/>
    <dgm:cxn modelId="{3BC66EA4-EE8A-4C2E-8A29-0E33E10534D7}" type="presOf" srcId="{E4EFD355-5E4E-464B-84B5-4520EF1C9196}" destId="{DE174B77-EDEE-4F11-9829-763F941BADB0}" srcOrd="0" destOrd="0" presId="urn:microsoft.com/office/officeart/2005/8/layout/hierarchy1"/>
    <dgm:cxn modelId="{1B1968F3-F278-4169-B0DB-FE1A6CB75EA3}" srcId="{4E44B581-12B3-4EF4-98D3-A46DD16A2CB2}" destId="{2919BF14-BB60-43AF-952F-FFBC85D5F215}" srcOrd="0" destOrd="0" parTransId="{51B8B3AD-931A-4C50-898A-F8163403E9CA}" sibTransId="{112FB609-6C0A-47C0-B808-A6920AAE8E48}"/>
    <dgm:cxn modelId="{9A5EEB70-2987-4C7B-A5E1-F7042CF25454}" type="presOf" srcId="{2919BF14-BB60-43AF-952F-FFBC85D5F215}" destId="{7C427D03-27DF-4560-B3CC-303C421F5AA2}" srcOrd="0" destOrd="0" presId="urn:microsoft.com/office/officeart/2005/8/layout/hierarchy1"/>
    <dgm:cxn modelId="{CB15C1A2-3216-4DA3-A420-07BBD6446DD9}" type="presOf" srcId="{51B8B3AD-931A-4C50-898A-F8163403E9CA}" destId="{E5442F72-69D3-4CA0-A371-DBCF829581BD}" srcOrd="0" destOrd="0" presId="urn:microsoft.com/office/officeart/2005/8/layout/hierarchy1"/>
    <dgm:cxn modelId="{5E0139B5-7BAD-4C4D-BA2E-FCF295ABB769}" type="presOf" srcId="{B03529AC-846F-404E-A5A8-7AFB78DF3AEB}" destId="{2DAE4AF5-86E3-432E-A480-5724D7343FBD}" srcOrd="0" destOrd="0" presId="urn:microsoft.com/office/officeart/2005/8/layout/hierarchy1"/>
    <dgm:cxn modelId="{9E22D0AE-4726-4480-A7B0-C0079B396176}" type="presOf" srcId="{D79A6343-EA3D-4574-BA94-A6E9A22CD2C0}" destId="{986AAF23-D315-404D-8980-FF8B60533B58}" srcOrd="0" destOrd="0" presId="urn:microsoft.com/office/officeart/2005/8/layout/hierarchy1"/>
    <dgm:cxn modelId="{E0C1F284-B2AC-4993-A13D-E52C60E75466}" type="presParOf" srcId="{644E6106-4556-48B5-AC06-214AE26B93EF}" destId="{765016B7-4BED-4415-8CB1-39850504BC95}" srcOrd="0" destOrd="0" presId="urn:microsoft.com/office/officeart/2005/8/layout/hierarchy1"/>
    <dgm:cxn modelId="{7AECCB84-7252-4D7E-8A8A-A0693CCF9E6B}" type="presParOf" srcId="{765016B7-4BED-4415-8CB1-39850504BC95}" destId="{FD71B504-F564-44EA-A77C-289FDE382A44}" srcOrd="0" destOrd="0" presId="urn:microsoft.com/office/officeart/2005/8/layout/hierarchy1"/>
    <dgm:cxn modelId="{BC2E1DFC-5EE4-40C5-A9CB-36871823DCA9}" type="presParOf" srcId="{FD71B504-F564-44EA-A77C-289FDE382A44}" destId="{BE6F1964-BC07-4C52-82E4-7817667B33F9}" srcOrd="0" destOrd="0" presId="urn:microsoft.com/office/officeart/2005/8/layout/hierarchy1"/>
    <dgm:cxn modelId="{61D0AC43-BBE6-497F-9BE6-1948D6FA38E8}" type="presParOf" srcId="{FD71B504-F564-44EA-A77C-289FDE382A44}" destId="{987DB943-7DC8-444A-9E40-B675D24A2897}" srcOrd="1" destOrd="0" presId="urn:microsoft.com/office/officeart/2005/8/layout/hierarchy1"/>
    <dgm:cxn modelId="{24DC4BBD-6523-4E73-AD53-E2FCB6D468AF}" type="presParOf" srcId="{765016B7-4BED-4415-8CB1-39850504BC95}" destId="{65E8AB0B-6A2C-45F0-8690-AA43445EAD85}" srcOrd="1" destOrd="0" presId="urn:microsoft.com/office/officeart/2005/8/layout/hierarchy1"/>
    <dgm:cxn modelId="{AC0EF53F-106B-495D-845D-D0F6C6221736}" type="presParOf" srcId="{65E8AB0B-6A2C-45F0-8690-AA43445EAD85}" destId="{2DAE4AF5-86E3-432E-A480-5724D7343FBD}" srcOrd="0" destOrd="0" presId="urn:microsoft.com/office/officeart/2005/8/layout/hierarchy1"/>
    <dgm:cxn modelId="{C771B7D7-CEFA-494C-85D1-2E3EBC3AD623}" type="presParOf" srcId="{65E8AB0B-6A2C-45F0-8690-AA43445EAD85}" destId="{FA8180BA-82EB-400E-B458-BD7C59E83019}" srcOrd="1" destOrd="0" presId="urn:microsoft.com/office/officeart/2005/8/layout/hierarchy1"/>
    <dgm:cxn modelId="{F187C6C3-19D2-4CC6-82AB-802627B5CAD2}" type="presParOf" srcId="{FA8180BA-82EB-400E-B458-BD7C59E83019}" destId="{A2F41324-FF51-4DBC-9A9A-EA7161A88526}" srcOrd="0" destOrd="0" presId="urn:microsoft.com/office/officeart/2005/8/layout/hierarchy1"/>
    <dgm:cxn modelId="{2D5B237C-7C20-4BF6-B9BA-5E04255F9961}" type="presParOf" srcId="{A2F41324-FF51-4DBC-9A9A-EA7161A88526}" destId="{766C9328-D68E-4520-AC4D-01CDB2FE8F54}" srcOrd="0" destOrd="0" presId="urn:microsoft.com/office/officeart/2005/8/layout/hierarchy1"/>
    <dgm:cxn modelId="{CE7B3899-1785-48A4-A1EB-AF242FD661EB}" type="presParOf" srcId="{A2F41324-FF51-4DBC-9A9A-EA7161A88526}" destId="{696F57DE-CD96-4495-9C5F-EF68A122C9B5}" srcOrd="1" destOrd="0" presId="urn:microsoft.com/office/officeart/2005/8/layout/hierarchy1"/>
    <dgm:cxn modelId="{B0BF36EC-E259-4194-A7EF-997F5436BE1B}" type="presParOf" srcId="{FA8180BA-82EB-400E-B458-BD7C59E83019}" destId="{ED69490D-75B5-483E-8E13-301E0EAFA11F}" srcOrd="1" destOrd="0" presId="urn:microsoft.com/office/officeart/2005/8/layout/hierarchy1"/>
    <dgm:cxn modelId="{15CA78EE-97D8-42CF-861F-BE01B24D8F5F}" type="presParOf" srcId="{ED69490D-75B5-483E-8E13-301E0EAFA11F}" destId="{DE174B77-EDEE-4F11-9829-763F941BADB0}" srcOrd="0" destOrd="0" presId="urn:microsoft.com/office/officeart/2005/8/layout/hierarchy1"/>
    <dgm:cxn modelId="{C9DDB57D-EF86-47A9-9645-09BCFBB39426}" type="presParOf" srcId="{ED69490D-75B5-483E-8E13-301E0EAFA11F}" destId="{61F44711-463D-475F-9942-072732A7F75D}" srcOrd="1" destOrd="0" presId="urn:microsoft.com/office/officeart/2005/8/layout/hierarchy1"/>
    <dgm:cxn modelId="{8E059778-CDB5-46AB-81C4-5AC2FBF6AC91}" type="presParOf" srcId="{61F44711-463D-475F-9942-072732A7F75D}" destId="{9D34CF89-717A-4693-86F1-6E5888D0F9A2}" srcOrd="0" destOrd="0" presId="urn:microsoft.com/office/officeart/2005/8/layout/hierarchy1"/>
    <dgm:cxn modelId="{D10872F5-67ED-458A-9F22-830AB3F4CDEE}" type="presParOf" srcId="{9D34CF89-717A-4693-86F1-6E5888D0F9A2}" destId="{9F5643A1-3C42-4359-A2EB-DE0D60476465}" srcOrd="0" destOrd="0" presId="urn:microsoft.com/office/officeart/2005/8/layout/hierarchy1"/>
    <dgm:cxn modelId="{4314A2EB-CCBB-4FE2-9D20-3B3F5F837016}" type="presParOf" srcId="{9D34CF89-717A-4693-86F1-6E5888D0F9A2}" destId="{464EE201-4118-40FB-A996-93F662EB9CF6}" srcOrd="1" destOrd="0" presId="urn:microsoft.com/office/officeart/2005/8/layout/hierarchy1"/>
    <dgm:cxn modelId="{622F37EE-BA4D-47FD-8102-569A442B9533}" type="presParOf" srcId="{61F44711-463D-475F-9942-072732A7F75D}" destId="{404BE598-67C4-4F25-850D-6698CE27B556}" srcOrd="1" destOrd="0" presId="urn:microsoft.com/office/officeart/2005/8/layout/hierarchy1"/>
    <dgm:cxn modelId="{EA235E8B-A00C-48F4-BA82-7F4DA4E3ED9D}" type="presParOf" srcId="{ED69490D-75B5-483E-8E13-301E0EAFA11F}" destId="{971A1A6C-E806-4C4C-BCFC-2709531FA41A}" srcOrd="2" destOrd="0" presId="urn:microsoft.com/office/officeart/2005/8/layout/hierarchy1"/>
    <dgm:cxn modelId="{44F32696-EF50-422C-A472-EA766990D1BD}" type="presParOf" srcId="{ED69490D-75B5-483E-8E13-301E0EAFA11F}" destId="{807A7E70-D491-4A32-BB8D-116123313479}" srcOrd="3" destOrd="0" presId="urn:microsoft.com/office/officeart/2005/8/layout/hierarchy1"/>
    <dgm:cxn modelId="{7CE4FE6F-0AC6-4337-8544-EB303F535573}" type="presParOf" srcId="{807A7E70-D491-4A32-BB8D-116123313479}" destId="{52813F13-4498-4FA9-BBD2-3DF8FA66EA6C}" srcOrd="0" destOrd="0" presId="urn:microsoft.com/office/officeart/2005/8/layout/hierarchy1"/>
    <dgm:cxn modelId="{3D6E3CB3-73FF-4851-BC39-42800494F2D0}" type="presParOf" srcId="{52813F13-4498-4FA9-BBD2-3DF8FA66EA6C}" destId="{32054D42-BDA9-4C69-8528-B6CA1CD1DD48}" srcOrd="0" destOrd="0" presId="urn:microsoft.com/office/officeart/2005/8/layout/hierarchy1"/>
    <dgm:cxn modelId="{37AF0114-BB51-41DF-9C68-7B18534F1D81}" type="presParOf" srcId="{52813F13-4498-4FA9-BBD2-3DF8FA66EA6C}" destId="{E42B4973-EF6E-496F-A8D7-6E2681379310}" srcOrd="1" destOrd="0" presId="urn:microsoft.com/office/officeart/2005/8/layout/hierarchy1"/>
    <dgm:cxn modelId="{27183F04-366F-40A6-908C-771BE4ECF72A}" type="presParOf" srcId="{807A7E70-D491-4A32-BB8D-116123313479}" destId="{4D64501F-B9C5-49C2-BB88-B8A55566FEE4}" srcOrd="1" destOrd="0" presId="urn:microsoft.com/office/officeart/2005/8/layout/hierarchy1"/>
    <dgm:cxn modelId="{2798B4BF-DD95-4F72-936C-E459A3520942}" type="presParOf" srcId="{65E8AB0B-6A2C-45F0-8690-AA43445EAD85}" destId="{986AAF23-D315-404D-8980-FF8B60533B58}" srcOrd="2" destOrd="0" presId="urn:microsoft.com/office/officeart/2005/8/layout/hierarchy1"/>
    <dgm:cxn modelId="{4590443A-564E-4646-B8D4-4B59EFD310E1}" type="presParOf" srcId="{65E8AB0B-6A2C-45F0-8690-AA43445EAD85}" destId="{3E4465ED-11E3-4327-9FA6-C784A7414654}" srcOrd="3" destOrd="0" presId="urn:microsoft.com/office/officeart/2005/8/layout/hierarchy1"/>
    <dgm:cxn modelId="{552873D0-2118-46A0-8422-02CFCF680B5C}" type="presParOf" srcId="{3E4465ED-11E3-4327-9FA6-C784A7414654}" destId="{C755120D-F4F9-4012-8452-6DB485BA26C7}" srcOrd="0" destOrd="0" presId="urn:microsoft.com/office/officeart/2005/8/layout/hierarchy1"/>
    <dgm:cxn modelId="{69635F8C-3555-4951-B092-20322FE13DF6}" type="presParOf" srcId="{C755120D-F4F9-4012-8452-6DB485BA26C7}" destId="{29472CC9-96EC-4824-87D1-9487D1A85BB5}" srcOrd="0" destOrd="0" presId="urn:microsoft.com/office/officeart/2005/8/layout/hierarchy1"/>
    <dgm:cxn modelId="{CF7820E0-3B47-4814-9144-ACAC0D1AC63C}" type="presParOf" srcId="{C755120D-F4F9-4012-8452-6DB485BA26C7}" destId="{A61C3720-EAC4-4D66-A49F-232E782CA0F4}" srcOrd="1" destOrd="0" presId="urn:microsoft.com/office/officeart/2005/8/layout/hierarchy1"/>
    <dgm:cxn modelId="{0ED525E5-7823-4C5B-8D0C-B3022531A84B}" type="presParOf" srcId="{3E4465ED-11E3-4327-9FA6-C784A7414654}" destId="{AC4B3896-DAD8-449C-8EAD-F3E90F8BA001}" srcOrd="1" destOrd="0" presId="urn:microsoft.com/office/officeart/2005/8/layout/hierarchy1"/>
    <dgm:cxn modelId="{EBE9DE4F-DCE1-4B7C-8C9D-6278EE44A702}" type="presParOf" srcId="{AC4B3896-DAD8-449C-8EAD-F3E90F8BA001}" destId="{E5442F72-69D3-4CA0-A371-DBCF829581BD}" srcOrd="0" destOrd="0" presId="urn:microsoft.com/office/officeart/2005/8/layout/hierarchy1"/>
    <dgm:cxn modelId="{6E6D088B-6308-49C4-8342-3A63612F558E}" type="presParOf" srcId="{AC4B3896-DAD8-449C-8EAD-F3E90F8BA001}" destId="{0D49C5B1-8DBE-4ADD-8541-04C2BD644E4D}" srcOrd="1" destOrd="0" presId="urn:microsoft.com/office/officeart/2005/8/layout/hierarchy1"/>
    <dgm:cxn modelId="{CB972F47-37E0-4170-9DF7-07AA0CBDDD88}" type="presParOf" srcId="{0D49C5B1-8DBE-4ADD-8541-04C2BD644E4D}" destId="{37C79591-F15A-478F-8A7B-1D58FC7C1383}" srcOrd="0" destOrd="0" presId="urn:microsoft.com/office/officeart/2005/8/layout/hierarchy1"/>
    <dgm:cxn modelId="{E48C5036-11B6-4C8C-A7E3-7E9F6B74F1EB}" type="presParOf" srcId="{37C79591-F15A-478F-8A7B-1D58FC7C1383}" destId="{F5B3F62D-3DAE-4D56-BEF8-783FC1528C48}" srcOrd="0" destOrd="0" presId="urn:microsoft.com/office/officeart/2005/8/layout/hierarchy1"/>
    <dgm:cxn modelId="{64FE34C8-4B15-44A6-84A1-BD6E335502A6}" type="presParOf" srcId="{37C79591-F15A-478F-8A7B-1D58FC7C1383}" destId="{7C427D03-27DF-4560-B3CC-303C421F5AA2}" srcOrd="1" destOrd="0" presId="urn:microsoft.com/office/officeart/2005/8/layout/hierarchy1"/>
    <dgm:cxn modelId="{C90B01A7-6295-467D-AAA5-CDFA1A0545DF}" type="presParOf" srcId="{0D49C5B1-8DBE-4ADD-8541-04C2BD644E4D}" destId="{FA73E2A8-3393-4267-965A-D81B811F5FF5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C4EE5F-0571-4055-8CFF-A37E1EE61FF8}" type="doc">
      <dgm:prSet loTypeId="urn:microsoft.com/office/officeart/2005/8/layout/cycle4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0089DE-8BC4-4C3A-8790-A64A986E9ED0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Brazil</a:t>
          </a:r>
        </a:p>
        <a:p>
          <a:pPr algn="ctr"/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“Recycled aggregates from construction and demolition waste (2005)”</a:t>
          </a:r>
        </a:p>
      </dgm:t>
    </dgm:pt>
    <dgm:pt modelId="{CDF827C4-BB73-4BC3-B332-A80210F4FA8C}" type="parTrans" cxnId="{883DA781-1B4C-47C5-A819-E6AFE8CF9D1D}">
      <dgm:prSet/>
      <dgm:spPr/>
      <dgm:t>
        <a:bodyPr/>
        <a:lstStyle/>
        <a:p>
          <a:endParaRPr lang="en-US"/>
        </a:p>
      </dgm:t>
    </dgm:pt>
    <dgm:pt modelId="{7F1EE757-E812-49F5-9B45-0093C8E06576}" type="sibTrans" cxnId="{883DA781-1B4C-47C5-A819-E6AFE8CF9D1D}">
      <dgm:prSet/>
      <dgm:spPr/>
      <dgm:t>
        <a:bodyPr/>
        <a:lstStyle/>
        <a:p>
          <a:endParaRPr lang="en-US"/>
        </a:p>
      </dgm:t>
    </dgm:pt>
    <dgm:pt modelId="{82BCDF2B-2869-4025-8A90-CD09F506FE86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Allows both coarse and fine RCAs for non-structural concrete; pavements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087ED-1E5E-4C40-81F3-DA34078468D6}" type="parTrans" cxnId="{8A0235B7-4743-43CD-B417-9B6A1CC63E98}">
      <dgm:prSet/>
      <dgm:spPr/>
      <dgm:t>
        <a:bodyPr/>
        <a:lstStyle/>
        <a:p>
          <a:endParaRPr lang="en-US"/>
        </a:p>
      </dgm:t>
    </dgm:pt>
    <dgm:pt modelId="{DB75D4BF-F8B7-4512-8FA2-2F1D712638A2}" type="sibTrans" cxnId="{8A0235B7-4743-43CD-B417-9B6A1CC63E98}">
      <dgm:prSet/>
      <dgm:spPr/>
      <dgm:t>
        <a:bodyPr/>
        <a:lstStyle/>
        <a:p>
          <a:endParaRPr lang="en-US"/>
        </a:p>
      </dgm:t>
    </dgm:pt>
    <dgm:pt modelId="{C57954C1-FCAC-4207-A770-186731DCC6CE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Germany</a:t>
          </a:r>
        </a:p>
        <a:p>
          <a:pPr algn="ctr"/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“Aggregates for concrete and mortar”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08B4C-50FF-40E1-A12F-4B83C1918A9D}" type="parTrans" cxnId="{8CF09620-89B0-4416-9C84-DA0D16E596E2}">
      <dgm:prSet/>
      <dgm:spPr/>
      <dgm:t>
        <a:bodyPr/>
        <a:lstStyle/>
        <a:p>
          <a:endParaRPr lang="en-US"/>
        </a:p>
      </dgm:t>
    </dgm:pt>
    <dgm:pt modelId="{01B121E9-22BF-4829-948B-230CA7298BCE}" type="sibTrans" cxnId="{8CF09620-89B0-4416-9C84-DA0D16E596E2}">
      <dgm:prSet/>
      <dgm:spPr/>
      <dgm:t>
        <a:bodyPr/>
        <a:lstStyle/>
        <a:p>
          <a:endParaRPr lang="en-US"/>
        </a:p>
      </dgm:t>
    </dgm:pt>
    <dgm:pt modelId="{9EEA3B54-59B4-4E36-AB51-882702BF791A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use of 25% of RCAs is permitted for C30/37 grade structural concrete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4B96D-E76B-41D1-A584-7502AD3F8A21}" type="parTrans" cxnId="{442A22BD-E14A-49A0-817F-DEBA831772E4}">
      <dgm:prSet/>
      <dgm:spPr/>
      <dgm:t>
        <a:bodyPr/>
        <a:lstStyle/>
        <a:p>
          <a:endParaRPr lang="en-US"/>
        </a:p>
      </dgm:t>
    </dgm:pt>
    <dgm:pt modelId="{B0EDBF28-12D0-47FB-9D50-CCDC59310473}" type="sibTrans" cxnId="{442A22BD-E14A-49A0-817F-DEBA831772E4}">
      <dgm:prSet/>
      <dgm:spPr/>
      <dgm:t>
        <a:bodyPr/>
        <a:lstStyle/>
        <a:p>
          <a:endParaRPr lang="en-US"/>
        </a:p>
      </dgm:t>
    </dgm:pt>
    <dgm:pt modelId="{B0A9DE13-271F-4669-A0B3-1EB02E5EF67B}">
      <dgm:prSet phldrT="[Text]" custT="1"/>
      <dgm:spPr/>
      <dgm:t>
        <a:bodyPr/>
        <a:lstStyle/>
        <a:p>
          <a:pPr algn="ctr"/>
          <a:endParaRPr lang="en-U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United Kingdom</a:t>
          </a:r>
        </a:p>
        <a:p>
          <a:pPr algn="ctr"/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“Concrete-Complementary British Standard (2002)”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8DE3EF-452E-4643-A140-5B75CC2DA90B}" type="parTrans" cxnId="{E3E805F1-1AA5-4277-A16D-301A289BE70F}">
      <dgm:prSet/>
      <dgm:spPr/>
      <dgm:t>
        <a:bodyPr/>
        <a:lstStyle/>
        <a:p>
          <a:endParaRPr lang="en-US"/>
        </a:p>
      </dgm:t>
    </dgm:pt>
    <dgm:pt modelId="{19DC7E1B-CE6C-440D-95D9-FD10DD50E998}" type="sibTrans" cxnId="{E3E805F1-1AA5-4277-A16D-301A289BE70F}">
      <dgm:prSet/>
      <dgm:spPr/>
      <dgm:t>
        <a:bodyPr/>
        <a:lstStyle/>
        <a:p>
          <a:endParaRPr lang="en-US"/>
        </a:p>
      </dgm:t>
    </dgm:pt>
    <dgm:pt modelId="{18F653C1-F0EB-4E2B-8545-08056FDE4BAF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use of 20% of RCAs is permitted for C20/25 grade structural concrete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560C5-37C9-4FE3-BC29-0B67982F6DD9}" type="parTrans" cxnId="{26076117-572B-46C7-A26D-DD341B263E98}">
      <dgm:prSet/>
      <dgm:spPr/>
      <dgm:t>
        <a:bodyPr/>
        <a:lstStyle/>
        <a:p>
          <a:endParaRPr lang="en-US"/>
        </a:p>
      </dgm:t>
    </dgm:pt>
    <dgm:pt modelId="{1221A3AF-A1A3-4122-A196-6E759EACE7A9}" type="sibTrans" cxnId="{26076117-572B-46C7-A26D-DD341B263E98}">
      <dgm:prSet/>
      <dgm:spPr/>
      <dgm:t>
        <a:bodyPr/>
        <a:lstStyle/>
        <a:p>
          <a:endParaRPr lang="en-US"/>
        </a:p>
      </dgm:t>
    </dgm:pt>
    <dgm:pt modelId="{D8BFA699-C2A6-44B0-8F20-3E2255BBDB1D}">
      <dgm:prSet phldrT="[Text]" custT="1"/>
      <dgm:spPr/>
      <dgm:t>
        <a:bodyPr/>
        <a:lstStyle/>
        <a:p>
          <a:pPr algn="ctr"/>
          <a:endParaRPr lang="en-U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Hong Kong</a:t>
          </a:r>
        </a:p>
        <a:p>
          <a:pPr algn="ctr"/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“Specification facilitating the use of recycled aggregates (2002)”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8989A-D85B-4113-AC68-CF3BB3AB21AA}" type="parTrans" cxnId="{7B973C8C-C1F8-40E4-B94D-5A038A4479AD}">
      <dgm:prSet/>
      <dgm:spPr/>
      <dgm:t>
        <a:bodyPr/>
        <a:lstStyle/>
        <a:p>
          <a:endParaRPr lang="en-US"/>
        </a:p>
      </dgm:t>
    </dgm:pt>
    <dgm:pt modelId="{9CB711F9-F8F3-4EAB-8F6A-B65257C605AB}" type="sibTrans" cxnId="{7B973C8C-C1F8-40E4-B94D-5A038A4479AD}">
      <dgm:prSet/>
      <dgm:spPr/>
      <dgm:t>
        <a:bodyPr/>
        <a:lstStyle/>
        <a:p>
          <a:endParaRPr lang="en-US"/>
        </a:p>
      </dgm:t>
    </dgm:pt>
    <dgm:pt modelId="{B9300DAA-FA49-47EE-A8EE-8FF0308DC358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use of 20% of RCAs is permitted for 35 MPa grade structural concrete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E0A39B-4AF5-4631-BB6F-6299EF72676C}" type="parTrans" cxnId="{9AC0F300-63AA-4087-843A-3C472F44B348}">
      <dgm:prSet/>
      <dgm:spPr/>
      <dgm:t>
        <a:bodyPr/>
        <a:lstStyle/>
        <a:p>
          <a:endParaRPr lang="en-US"/>
        </a:p>
      </dgm:t>
    </dgm:pt>
    <dgm:pt modelId="{B747FB55-BC66-4066-B588-6784E3F35E66}" type="sibTrans" cxnId="{9AC0F300-63AA-4087-843A-3C472F44B348}">
      <dgm:prSet/>
      <dgm:spPr/>
      <dgm:t>
        <a:bodyPr/>
        <a:lstStyle/>
        <a:p>
          <a:endParaRPr lang="en-US"/>
        </a:p>
      </dgm:t>
    </dgm:pt>
    <dgm:pt modelId="{2DAB0F8A-5765-4C8D-9630-9CFF919C83AD}" type="pres">
      <dgm:prSet presAssocID="{94C4EE5F-0571-4055-8CFF-A37E1EE61FF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DDA9DF-39B1-472F-A342-FAD6BC8495AD}" type="pres">
      <dgm:prSet presAssocID="{94C4EE5F-0571-4055-8CFF-A37E1EE61FF8}" presName="children" presStyleCnt="0"/>
      <dgm:spPr/>
    </dgm:pt>
    <dgm:pt modelId="{D6BBD89F-9169-41EF-92F2-DD105786551C}" type="pres">
      <dgm:prSet presAssocID="{94C4EE5F-0571-4055-8CFF-A37E1EE61FF8}" presName="child1group" presStyleCnt="0"/>
      <dgm:spPr/>
    </dgm:pt>
    <dgm:pt modelId="{17494651-E971-465D-9491-10E1146CAF25}" type="pres">
      <dgm:prSet presAssocID="{94C4EE5F-0571-4055-8CFF-A37E1EE61FF8}" presName="child1" presStyleLbl="bgAcc1" presStyleIdx="0" presStyleCnt="4" custScaleX="155301" custLinFactNeighborX="-69845" custLinFactNeighborY="-36720"/>
      <dgm:spPr/>
      <dgm:t>
        <a:bodyPr/>
        <a:lstStyle/>
        <a:p>
          <a:endParaRPr lang="en-US"/>
        </a:p>
      </dgm:t>
    </dgm:pt>
    <dgm:pt modelId="{21BCDC1C-A563-4F9C-B63B-09BD3F87E61C}" type="pres">
      <dgm:prSet presAssocID="{94C4EE5F-0571-4055-8CFF-A37E1EE61FF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B5F87-C92B-428B-A154-22941EA5A542}" type="pres">
      <dgm:prSet presAssocID="{94C4EE5F-0571-4055-8CFF-A37E1EE61FF8}" presName="child2group" presStyleCnt="0"/>
      <dgm:spPr/>
    </dgm:pt>
    <dgm:pt modelId="{6AEC1758-2F1D-49B7-839D-072E16ACEADF}" type="pres">
      <dgm:prSet presAssocID="{94C4EE5F-0571-4055-8CFF-A37E1EE61FF8}" presName="child2" presStyleLbl="bgAcc1" presStyleIdx="1" presStyleCnt="4" custScaleX="164834" custLinFactNeighborX="21349"/>
      <dgm:spPr/>
      <dgm:t>
        <a:bodyPr/>
        <a:lstStyle/>
        <a:p>
          <a:endParaRPr lang="en-US"/>
        </a:p>
      </dgm:t>
    </dgm:pt>
    <dgm:pt modelId="{4F0DF3D9-68B8-4350-A976-E94417720BFC}" type="pres">
      <dgm:prSet presAssocID="{94C4EE5F-0571-4055-8CFF-A37E1EE61FF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124E3-2BEB-4741-A0CB-40F76E77D902}" type="pres">
      <dgm:prSet presAssocID="{94C4EE5F-0571-4055-8CFF-A37E1EE61FF8}" presName="child3group" presStyleCnt="0"/>
      <dgm:spPr/>
    </dgm:pt>
    <dgm:pt modelId="{CCE97DF8-9885-4B04-B63C-193157E9D979}" type="pres">
      <dgm:prSet presAssocID="{94C4EE5F-0571-4055-8CFF-A37E1EE61FF8}" presName="child3" presStyleLbl="bgAcc1" presStyleIdx="2" presStyleCnt="4" custScaleX="157392" custLinFactNeighborX="26692" custLinFactNeighborY="-2612"/>
      <dgm:spPr/>
      <dgm:t>
        <a:bodyPr/>
        <a:lstStyle/>
        <a:p>
          <a:endParaRPr lang="en-US"/>
        </a:p>
      </dgm:t>
    </dgm:pt>
    <dgm:pt modelId="{4A0BA94A-DA04-4644-B609-0CF5B8A61D8B}" type="pres">
      <dgm:prSet presAssocID="{94C4EE5F-0571-4055-8CFF-A37E1EE61FF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80B75-1233-4944-98A6-68212599DBC0}" type="pres">
      <dgm:prSet presAssocID="{94C4EE5F-0571-4055-8CFF-A37E1EE61FF8}" presName="child4group" presStyleCnt="0"/>
      <dgm:spPr/>
    </dgm:pt>
    <dgm:pt modelId="{7E9B6300-FE19-46CF-961F-6248CD4976A6}" type="pres">
      <dgm:prSet presAssocID="{94C4EE5F-0571-4055-8CFF-A37E1EE61FF8}" presName="child4" presStyleLbl="bgAcc1" presStyleIdx="3" presStyleCnt="4" custScaleX="151278" custLinFactNeighborX="-24700" custLinFactNeighborY="-2612"/>
      <dgm:spPr/>
      <dgm:t>
        <a:bodyPr/>
        <a:lstStyle/>
        <a:p>
          <a:endParaRPr lang="en-US"/>
        </a:p>
      </dgm:t>
    </dgm:pt>
    <dgm:pt modelId="{54E6F96B-5590-4096-B846-99802EBED483}" type="pres">
      <dgm:prSet presAssocID="{94C4EE5F-0571-4055-8CFF-A37E1EE61FF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7B0C9-E3E9-4EDA-9DCD-1144DB836074}" type="pres">
      <dgm:prSet presAssocID="{94C4EE5F-0571-4055-8CFF-A37E1EE61FF8}" presName="childPlaceholder" presStyleCnt="0"/>
      <dgm:spPr/>
    </dgm:pt>
    <dgm:pt modelId="{F7A6E263-1FA5-4682-B986-282D0D501F10}" type="pres">
      <dgm:prSet presAssocID="{94C4EE5F-0571-4055-8CFF-A37E1EE61FF8}" presName="circle" presStyleCnt="0"/>
      <dgm:spPr/>
    </dgm:pt>
    <dgm:pt modelId="{53948368-2877-4059-B3C4-42CDA1ABEA5C}" type="pres">
      <dgm:prSet presAssocID="{94C4EE5F-0571-4055-8CFF-A37E1EE61FF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FBDF5-DDB0-41D8-ACC2-EA8C583E1340}" type="pres">
      <dgm:prSet presAssocID="{94C4EE5F-0571-4055-8CFF-A37E1EE61FF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2546A-7372-4E5D-B144-C6D688CC9BF2}" type="pres">
      <dgm:prSet presAssocID="{94C4EE5F-0571-4055-8CFF-A37E1EE61FF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A0E3E-4317-4A28-B8ED-F55BEBF37AF8}" type="pres">
      <dgm:prSet presAssocID="{94C4EE5F-0571-4055-8CFF-A37E1EE61FF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EC545-4DB5-4564-9CCE-344BD32BEAC4}" type="pres">
      <dgm:prSet presAssocID="{94C4EE5F-0571-4055-8CFF-A37E1EE61FF8}" presName="quadrantPlaceholder" presStyleCnt="0"/>
      <dgm:spPr/>
    </dgm:pt>
    <dgm:pt modelId="{3983DA56-BFF5-4570-9F32-9C4526695B91}" type="pres">
      <dgm:prSet presAssocID="{94C4EE5F-0571-4055-8CFF-A37E1EE61FF8}" presName="center1" presStyleLbl="fgShp" presStyleIdx="0" presStyleCnt="2"/>
      <dgm:spPr/>
    </dgm:pt>
    <dgm:pt modelId="{C061FB7A-737E-42A3-B559-C0234EA6F40C}" type="pres">
      <dgm:prSet presAssocID="{94C4EE5F-0571-4055-8CFF-A37E1EE61FF8}" presName="center2" presStyleLbl="fgShp" presStyleIdx="1" presStyleCnt="2"/>
      <dgm:spPr/>
    </dgm:pt>
  </dgm:ptLst>
  <dgm:cxnLst>
    <dgm:cxn modelId="{6D936529-D10A-4AD7-B074-ACA215E4FFED}" type="presOf" srcId="{9EEA3B54-59B4-4E36-AB51-882702BF791A}" destId="{4F0DF3D9-68B8-4350-A976-E94417720BFC}" srcOrd="1" destOrd="0" presId="urn:microsoft.com/office/officeart/2005/8/layout/cycle4"/>
    <dgm:cxn modelId="{620E553F-38B6-4C4B-92A0-F172061FD50F}" type="presOf" srcId="{B9300DAA-FA49-47EE-A8EE-8FF0308DC358}" destId="{7E9B6300-FE19-46CF-961F-6248CD4976A6}" srcOrd="0" destOrd="0" presId="urn:microsoft.com/office/officeart/2005/8/layout/cycle4"/>
    <dgm:cxn modelId="{D23DB6C0-68AE-455A-90A2-7DCEB60E4098}" type="presOf" srcId="{C57954C1-FCAC-4207-A770-186731DCC6CE}" destId="{EC4FBDF5-DDB0-41D8-ACC2-EA8C583E1340}" srcOrd="0" destOrd="0" presId="urn:microsoft.com/office/officeart/2005/8/layout/cycle4"/>
    <dgm:cxn modelId="{9AC0F300-63AA-4087-843A-3C472F44B348}" srcId="{D8BFA699-C2A6-44B0-8F20-3E2255BBDB1D}" destId="{B9300DAA-FA49-47EE-A8EE-8FF0308DC358}" srcOrd="0" destOrd="0" parTransId="{85E0A39B-4AF5-4631-BB6F-6299EF72676C}" sibTransId="{B747FB55-BC66-4066-B588-6784E3F35E66}"/>
    <dgm:cxn modelId="{63BD03AE-6030-4B20-BB50-31A3D3C40ED5}" type="presOf" srcId="{18F653C1-F0EB-4E2B-8545-08056FDE4BAF}" destId="{4A0BA94A-DA04-4644-B609-0CF5B8A61D8B}" srcOrd="1" destOrd="0" presId="urn:microsoft.com/office/officeart/2005/8/layout/cycle4"/>
    <dgm:cxn modelId="{7B973C8C-C1F8-40E4-B94D-5A038A4479AD}" srcId="{94C4EE5F-0571-4055-8CFF-A37E1EE61FF8}" destId="{D8BFA699-C2A6-44B0-8F20-3E2255BBDB1D}" srcOrd="3" destOrd="0" parTransId="{57C8989A-D85B-4113-AC68-CF3BB3AB21AA}" sibTransId="{9CB711F9-F8F3-4EAB-8F6A-B65257C605AB}"/>
    <dgm:cxn modelId="{B6004C25-701C-46E1-871E-E8E76D8DFB38}" type="presOf" srcId="{18F653C1-F0EB-4E2B-8545-08056FDE4BAF}" destId="{CCE97DF8-9885-4B04-B63C-193157E9D979}" srcOrd="0" destOrd="0" presId="urn:microsoft.com/office/officeart/2005/8/layout/cycle4"/>
    <dgm:cxn modelId="{F4500379-5515-4052-8908-A58A0769264D}" type="presOf" srcId="{82BCDF2B-2869-4025-8A90-CD09F506FE86}" destId="{21BCDC1C-A563-4F9C-B63B-09BD3F87E61C}" srcOrd="1" destOrd="0" presId="urn:microsoft.com/office/officeart/2005/8/layout/cycle4"/>
    <dgm:cxn modelId="{00B75009-5263-4B35-992B-CDFE026E985B}" type="presOf" srcId="{B9300DAA-FA49-47EE-A8EE-8FF0308DC358}" destId="{54E6F96B-5590-4096-B846-99802EBED483}" srcOrd="1" destOrd="0" presId="urn:microsoft.com/office/officeart/2005/8/layout/cycle4"/>
    <dgm:cxn modelId="{9AFFAE1D-E450-4032-B942-43E288CCAB5A}" type="presOf" srcId="{82BCDF2B-2869-4025-8A90-CD09F506FE86}" destId="{17494651-E971-465D-9491-10E1146CAF25}" srcOrd="0" destOrd="0" presId="urn:microsoft.com/office/officeart/2005/8/layout/cycle4"/>
    <dgm:cxn modelId="{26076117-572B-46C7-A26D-DD341B263E98}" srcId="{B0A9DE13-271F-4669-A0B3-1EB02E5EF67B}" destId="{18F653C1-F0EB-4E2B-8545-08056FDE4BAF}" srcOrd="0" destOrd="0" parTransId="{F48560C5-37C9-4FE3-BC29-0B67982F6DD9}" sibTransId="{1221A3AF-A1A3-4122-A196-6E759EACE7A9}"/>
    <dgm:cxn modelId="{8A0235B7-4743-43CD-B417-9B6A1CC63E98}" srcId="{E70089DE-8BC4-4C3A-8790-A64A986E9ED0}" destId="{82BCDF2B-2869-4025-8A90-CD09F506FE86}" srcOrd="0" destOrd="0" parTransId="{050087ED-1E5E-4C40-81F3-DA34078468D6}" sibTransId="{DB75D4BF-F8B7-4512-8FA2-2F1D712638A2}"/>
    <dgm:cxn modelId="{442A22BD-E14A-49A0-817F-DEBA831772E4}" srcId="{C57954C1-FCAC-4207-A770-186731DCC6CE}" destId="{9EEA3B54-59B4-4E36-AB51-882702BF791A}" srcOrd="0" destOrd="0" parTransId="{EE54B96D-E76B-41D1-A584-7502AD3F8A21}" sibTransId="{B0EDBF28-12D0-47FB-9D50-CCDC59310473}"/>
    <dgm:cxn modelId="{D03D9F82-ECB7-4FD1-8E45-9BBB4A1263BF}" type="presOf" srcId="{D8BFA699-C2A6-44B0-8F20-3E2255BBDB1D}" destId="{296A0E3E-4317-4A28-B8ED-F55BEBF37AF8}" srcOrd="0" destOrd="0" presId="urn:microsoft.com/office/officeart/2005/8/layout/cycle4"/>
    <dgm:cxn modelId="{883DA781-1B4C-47C5-A819-E6AFE8CF9D1D}" srcId="{94C4EE5F-0571-4055-8CFF-A37E1EE61FF8}" destId="{E70089DE-8BC4-4C3A-8790-A64A986E9ED0}" srcOrd="0" destOrd="0" parTransId="{CDF827C4-BB73-4BC3-B332-A80210F4FA8C}" sibTransId="{7F1EE757-E812-49F5-9B45-0093C8E06576}"/>
    <dgm:cxn modelId="{E3E805F1-1AA5-4277-A16D-301A289BE70F}" srcId="{94C4EE5F-0571-4055-8CFF-A37E1EE61FF8}" destId="{B0A9DE13-271F-4669-A0B3-1EB02E5EF67B}" srcOrd="2" destOrd="0" parTransId="{078DE3EF-452E-4643-A140-5B75CC2DA90B}" sibTransId="{19DC7E1B-CE6C-440D-95D9-FD10DD50E998}"/>
    <dgm:cxn modelId="{D330D93E-A110-4202-8CD6-C00E83D4ACCD}" type="presOf" srcId="{E70089DE-8BC4-4C3A-8790-A64A986E9ED0}" destId="{53948368-2877-4059-B3C4-42CDA1ABEA5C}" srcOrd="0" destOrd="0" presId="urn:microsoft.com/office/officeart/2005/8/layout/cycle4"/>
    <dgm:cxn modelId="{8CF09620-89B0-4416-9C84-DA0D16E596E2}" srcId="{94C4EE5F-0571-4055-8CFF-A37E1EE61FF8}" destId="{C57954C1-FCAC-4207-A770-186731DCC6CE}" srcOrd="1" destOrd="0" parTransId="{8E308B4C-50FF-40E1-A12F-4B83C1918A9D}" sibTransId="{01B121E9-22BF-4829-948B-230CA7298BCE}"/>
    <dgm:cxn modelId="{32DEF7D4-26BF-487A-8771-C9D0BF268723}" type="presOf" srcId="{B0A9DE13-271F-4669-A0B3-1EB02E5EF67B}" destId="{9FC2546A-7372-4E5D-B144-C6D688CC9BF2}" srcOrd="0" destOrd="0" presId="urn:microsoft.com/office/officeart/2005/8/layout/cycle4"/>
    <dgm:cxn modelId="{51CB6C34-DA45-40D7-946F-3D5555E3C6AA}" type="presOf" srcId="{9EEA3B54-59B4-4E36-AB51-882702BF791A}" destId="{6AEC1758-2F1D-49B7-839D-072E16ACEADF}" srcOrd="0" destOrd="0" presId="urn:microsoft.com/office/officeart/2005/8/layout/cycle4"/>
    <dgm:cxn modelId="{6C5F1A42-1EB3-4130-AE11-8ED75A00488D}" type="presOf" srcId="{94C4EE5F-0571-4055-8CFF-A37E1EE61FF8}" destId="{2DAB0F8A-5765-4C8D-9630-9CFF919C83AD}" srcOrd="0" destOrd="0" presId="urn:microsoft.com/office/officeart/2005/8/layout/cycle4"/>
    <dgm:cxn modelId="{69C8FC6C-1E16-400C-8CF4-68953EB048F3}" type="presParOf" srcId="{2DAB0F8A-5765-4C8D-9630-9CFF919C83AD}" destId="{DCDDA9DF-39B1-472F-A342-FAD6BC8495AD}" srcOrd="0" destOrd="0" presId="urn:microsoft.com/office/officeart/2005/8/layout/cycle4"/>
    <dgm:cxn modelId="{22ADCA0D-DEAC-41FD-BE7B-4195F9EF0820}" type="presParOf" srcId="{DCDDA9DF-39B1-472F-A342-FAD6BC8495AD}" destId="{D6BBD89F-9169-41EF-92F2-DD105786551C}" srcOrd="0" destOrd="0" presId="urn:microsoft.com/office/officeart/2005/8/layout/cycle4"/>
    <dgm:cxn modelId="{5E34E36C-5B4B-41A2-A0A1-CF0810EF4B32}" type="presParOf" srcId="{D6BBD89F-9169-41EF-92F2-DD105786551C}" destId="{17494651-E971-465D-9491-10E1146CAF25}" srcOrd="0" destOrd="0" presId="urn:microsoft.com/office/officeart/2005/8/layout/cycle4"/>
    <dgm:cxn modelId="{93E7569A-F34A-44FC-BAC3-08BC79AA529D}" type="presParOf" srcId="{D6BBD89F-9169-41EF-92F2-DD105786551C}" destId="{21BCDC1C-A563-4F9C-B63B-09BD3F87E61C}" srcOrd="1" destOrd="0" presId="urn:microsoft.com/office/officeart/2005/8/layout/cycle4"/>
    <dgm:cxn modelId="{5AAD3410-983D-4522-B150-684A82784233}" type="presParOf" srcId="{DCDDA9DF-39B1-472F-A342-FAD6BC8495AD}" destId="{F5EB5F87-C92B-428B-A154-22941EA5A542}" srcOrd="1" destOrd="0" presId="urn:microsoft.com/office/officeart/2005/8/layout/cycle4"/>
    <dgm:cxn modelId="{B95AAC85-B958-4D28-A2EE-6F9919CFDC80}" type="presParOf" srcId="{F5EB5F87-C92B-428B-A154-22941EA5A542}" destId="{6AEC1758-2F1D-49B7-839D-072E16ACEADF}" srcOrd="0" destOrd="0" presId="urn:microsoft.com/office/officeart/2005/8/layout/cycle4"/>
    <dgm:cxn modelId="{763654E8-EE06-46D6-BAB3-A79F4D9B3B26}" type="presParOf" srcId="{F5EB5F87-C92B-428B-A154-22941EA5A542}" destId="{4F0DF3D9-68B8-4350-A976-E94417720BFC}" srcOrd="1" destOrd="0" presId="urn:microsoft.com/office/officeart/2005/8/layout/cycle4"/>
    <dgm:cxn modelId="{1859AF81-2728-471E-9802-065BD7190E27}" type="presParOf" srcId="{DCDDA9DF-39B1-472F-A342-FAD6BC8495AD}" destId="{AB3124E3-2BEB-4741-A0CB-40F76E77D902}" srcOrd="2" destOrd="0" presId="urn:microsoft.com/office/officeart/2005/8/layout/cycle4"/>
    <dgm:cxn modelId="{5C296991-FDFF-4585-8FAB-5A389250231A}" type="presParOf" srcId="{AB3124E3-2BEB-4741-A0CB-40F76E77D902}" destId="{CCE97DF8-9885-4B04-B63C-193157E9D979}" srcOrd="0" destOrd="0" presId="urn:microsoft.com/office/officeart/2005/8/layout/cycle4"/>
    <dgm:cxn modelId="{0FAA653B-029B-4392-B5AA-0C280DC07B8D}" type="presParOf" srcId="{AB3124E3-2BEB-4741-A0CB-40F76E77D902}" destId="{4A0BA94A-DA04-4644-B609-0CF5B8A61D8B}" srcOrd="1" destOrd="0" presId="urn:microsoft.com/office/officeart/2005/8/layout/cycle4"/>
    <dgm:cxn modelId="{87177302-543B-47DE-84CA-E0A09AC78DFA}" type="presParOf" srcId="{DCDDA9DF-39B1-472F-A342-FAD6BC8495AD}" destId="{52B80B75-1233-4944-98A6-68212599DBC0}" srcOrd="3" destOrd="0" presId="urn:microsoft.com/office/officeart/2005/8/layout/cycle4"/>
    <dgm:cxn modelId="{8B9D879C-5870-4EC8-9C27-39314AFA5132}" type="presParOf" srcId="{52B80B75-1233-4944-98A6-68212599DBC0}" destId="{7E9B6300-FE19-46CF-961F-6248CD4976A6}" srcOrd="0" destOrd="0" presId="urn:microsoft.com/office/officeart/2005/8/layout/cycle4"/>
    <dgm:cxn modelId="{76C98CFA-70B7-4B56-9CBB-525B8EB8F44D}" type="presParOf" srcId="{52B80B75-1233-4944-98A6-68212599DBC0}" destId="{54E6F96B-5590-4096-B846-99802EBED483}" srcOrd="1" destOrd="0" presId="urn:microsoft.com/office/officeart/2005/8/layout/cycle4"/>
    <dgm:cxn modelId="{FCC1CB0D-1232-45AA-B7D5-0AC8ADD959DC}" type="presParOf" srcId="{DCDDA9DF-39B1-472F-A342-FAD6BC8495AD}" destId="{7CA7B0C9-E3E9-4EDA-9DCD-1144DB836074}" srcOrd="4" destOrd="0" presId="urn:microsoft.com/office/officeart/2005/8/layout/cycle4"/>
    <dgm:cxn modelId="{62B85716-B6CF-40C6-8270-28E9ADE93CD1}" type="presParOf" srcId="{2DAB0F8A-5765-4C8D-9630-9CFF919C83AD}" destId="{F7A6E263-1FA5-4682-B986-282D0D501F10}" srcOrd="1" destOrd="0" presId="urn:microsoft.com/office/officeart/2005/8/layout/cycle4"/>
    <dgm:cxn modelId="{F35AA62B-4D67-47A5-8259-5451D3A93B0A}" type="presParOf" srcId="{F7A6E263-1FA5-4682-B986-282D0D501F10}" destId="{53948368-2877-4059-B3C4-42CDA1ABEA5C}" srcOrd="0" destOrd="0" presId="urn:microsoft.com/office/officeart/2005/8/layout/cycle4"/>
    <dgm:cxn modelId="{A0352249-E7A2-4AE1-A5D7-769290451F32}" type="presParOf" srcId="{F7A6E263-1FA5-4682-B986-282D0D501F10}" destId="{EC4FBDF5-DDB0-41D8-ACC2-EA8C583E1340}" srcOrd="1" destOrd="0" presId="urn:microsoft.com/office/officeart/2005/8/layout/cycle4"/>
    <dgm:cxn modelId="{D43D5C74-3853-4F1D-B097-54B62146FC15}" type="presParOf" srcId="{F7A6E263-1FA5-4682-B986-282D0D501F10}" destId="{9FC2546A-7372-4E5D-B144-C6D688CC9BF2}" srcOrd="2" destOrd="0" presId="urn:microsoft.com/office/officeart/2005/8/layout/cycle4"/>
    <dgm:cxn modelId="{C600BD29-8F51-4812-9C55-B104360A44CE}" type="presParOf" srcId="{F7A6E263-1FA5-4682-B986-282D0D501F10}" destId="{296A0E3E-4317-4A28-B8ED-F55BEBF37AF8}" srcOrd="3" destOrd="0" presId="urn:microsoft.com/office/officeart/2005/8/layout/cycle4"/>
    <dgm:cxn modelId="{0CE535A0-58B0-4E83-9372-D03AA2A1C3F0}" type="presParOf" srcId="{F7A6E263-1FA5-4682-B986-282D0D501F10}" destId="{B6AEC545-4DB5-4564-9CCE-344BD32BEAC4}" srcOrd="4" destOrd="0" presId="urn:microsoft.com/office/officeart/2005/8/layout/cycle4"/>
    <dgm:cxn modelId="{A1F96003-3C37-492C-85C9-6F6A14A4E702}" type="presParOf" srcId="{2DAB0F8A-5765-4C8D-9630-9CFF919C83AD}" destId="{3983DA56-BFF5-4570-9F32-9C4526695B91}" srcOrd="2" destOrd="0" presId="urn:microsoft.com/office/officeart/2005/8/layout/cycle4"/>
    <dgm:cxn modelId="{8518EB7F-C552-4CEE-AF28-79D2466FFDE7}" type="presParOf" srcId="{2DAB0F8A-5765-4C8D-9630-9CFF919C83AD}" destId="{C061FB7A-737E-42A3-B559-C0234EA6F40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2AB88C-CEA9-4B51-B0BD-4B3DBA539ED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A8EEE5-5703-472B-A905-5F3665AF4319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RCA + Wood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38359-ED1E-47C4-83E7-8F6A379C880C}" type="parTrans" cxnId="{A920ECB6-16D5-4642-BF97-DD9979B383BF}">
      <dgm:prSet/>
      <dgm:spPr/>
      <dgm:t>
        <a:bodyPr/>
        <a:lstStyle/>
        <a:p>
          <a:endParaRPr lang="en-US"/>
        </a:p>
      </dgm:t>
    </dgm:pt>
    <dgm:pt modelId="{A9CB2A35-7605-4EF2-AA75-73E50F913640}" type="sibTrans" cxnId="{A920ECB6-16D5-4642-BF97-DD9979B383BF}">
      <dgm:prSet/>
      <dgm:spPr/>
      <dgm:t>
        <a:bodyPr/>
        <a:lstStyle/>
        <a:p>
          <a:endParaRPr lang="en-US"/>
        </a:p>
      </dgm:t>
    </dgm:pt>
    <dgm:pt modelId="{B9344B11-4A17-4CC8-A006-458F2DE88731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New building material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76D3C-DD4F-47A9-A6CD-B7FC37119D6B}" type="parTrans" cxnId="{34C92C9F-E55D-412F-A125-A54E87A21E72}">
      <dgm:prSet/>
      <dgm:spPr/>
      <dgm:t>
        <a:bodyPr/>
        <a:lstStyle/>
        <a:p>
          <a:endParaRPr lang="en-US"/>
        </a:p>
      </dgm:t>
    </dgm:pt>
    <dgm:pt modelId="{FFDF1DF8-EA6F-4385-8DF1-E3478932740C}" type="sibTrans" cxnId="{34C92C9F-E55D-412F-A125-A54E87A21E72}">
      <dgm:prSet/>
      <dgm:spPr/>
      <dgm:t>
        <a:bodyPr/>
        <a:lstStyle/>
        <a:p>
          <a:endParaRPr lang="en-US"/>
        </a:p>
      </dgm:t>
    </dgm:pt>
    <dgm:pt modelId="{C6E4D827-2646-4131-ABF7-C9100C555112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Bending strength superior to original concrete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C8831-91B9-442A-A15A-FE1155CE5594}" type="parTrans" cxnId="{5DE5CDEF-F62B-4022-8220-CA86ED309DEA}">
      <dgm:prSet/>
      <dgm:spPr/>
      <dgm:t>
        <a:bodyPr/>
        <a:lstStyle/>
        <a:p>
          <a:endParaRPr lang="en-US"/>
        </a:p>
      </dgm:t>
    </dgm:pt>
    <dgm:pt modelId="{73C454BB-96B6-4B99-AEFE-037BD25FD4AF}" type="sibTrans" cxnId="{5DE5CDEF-F62B-4022-8220-CA86ED309DEA}">
      <dgm:prSet/>
      <dgm:spPr/>
      <dgm:t>
        <a:bodyPr/>
        <a:lstStyle/>
        <a:p>
          <a:endParaRPr lang="en-US"/>
        </a:p>
      </dgm:t>
    </dgm:pt>
    <dgm:pt modelId="{D6A3B596-C1BE-464C-9920-8FAC00C9009B}">
      <dgm:prSet phldrT="[Text]" custT="1"/>
      <dgm:spPr/>
      <dgm:t>
        <a:bodyPr/>
        <a:lstStyle/>
        <a:p>
          <a:r>
            <a: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 reduce construction cost and CO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DDBDA-B424-4029-8D77-787C43A90495}" type="parTrans" cxnId="{AEB403FA-FF93-4C0E-BBCB-A308B8CC6F0C}">
      <dgm:prSet/>
      <dgm:spPr/>
      <dgm:t>
        <a:bodyPr/>
        <a:lstStyle/>
        <a:p>
          <a:endParaRPr lang="en-US"/>
        </a:p>
      </dgm:t>
    </dgm:pt>
    <dgm:pt modelId="{FA1BCE10-D9C6-499E-AA23-CF915446AAE8}" type="sibTrans" cxnId="{AEB403FA-FF93-4C0E-BBCB-A308B8CC6F0C}">
      <dgm:prSet/>
      <dgm:spPr/>
      <dgm:t>
        <a:bodyPr/>
        <a:lstStyle/>
        <a:p>
          <a:endParaRPr lang="en-US"/>
        </a:p>
      </dgm:t>
    </dgm:pt>
    <dgm:pt modelId="{5840AA65-3669-4A35-B45F-31509D3D9EB1}" type="pres">
      <dgm:prSet presAssocID="{1F2AB88C-CEA9-4B51-B0BD-4B3DBA539ED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29F106-49C7-4873-A837-7330784E255E}" type="pres">
      <dgm:prSet presAssocID="{5BA8EEE5-5703-472B-A905-5F3665AF4319}" presName="root1" presStyleCnt="0"/>
      <dgm:spPr/>
    </dgm:pt>
    <dgm:pt modelId="{D8B84656-EA2A-415D-B951-CD4FA2FC9569}" type="pres">
      <dgm:prSet presAssocID="{5BA8EEE5-5703-472B-A905-5F3665AF4319}" presName="LevelOneTextNode" presStyleLbl="node0" presStyleIdx="0" presStyleCnt="1" custScaleX="90524" custScaleY="66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D60DE3-8BC6-45FB-A89C-C18B1679C82B}" type="pres">
      <dgm:prSet presAssocID="{5BA8EEE5-5703-472B-A905-5F3665AF4319}" presName="level2hierChild" presStyleCnt="0"/>
      <dgm:spPr/>
    </dgm:pt>
    <dgm:pt modelId="{2EBEC271-8706-42D3-8316-320A5901BB8A}" type="pres">
      <dgm:prSet presAssocID="{0D876D3C-DD4F-47A9-A6CD-B7FC37119D6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E15B69C-BA04-4B7C-A511-2FFE18A5C301}" type="pres">
      <dgm:prSet presAssocID="{0D876D3C-DD4F-47A9-A6CD-B7FC37119D6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697BD09-0DE4-45DE-933B-5695D9068181}" type="pres">
      <dgm:prSet presAssocID="{B9344B11-4A17-4CC8-A006-458F2DE88731}" presName="root2" presStyleCnt="0"/>
      <dgm:spPr/>
    </dgm:pt>
    <dgm:pt modelId="{5C4986C3-9B2E-4529-AE78-B9B3EBFDEB25}" type="pres">
      <dgm:prSet presAssocID="{B9344B11-4A17-4CC8-A006-458F2DE8873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5DD85-9AAC-461D-9AA2-9B3D3B7B4B7E}" type="pres">
      <dgm:prSet presAssocID="{B9344B11-4A17-4CC8-A006-458F2DE88731}" presName="level3hierChild" presStyleCnt="0"/>
      <dgm:spPr/>
    </dgm:pt>
    <dgm:pt modelId="{D8B09216-5CEE-49CA-88F0-622C0848FA2F}" type="pres">
      <dgm:prSet presAssocID="{A1EC8831-91B9-442A-A15A-FE1155CE559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2734DF4F-03BD-4469-BC7A-59A6B534A42E}" type="pres">
      <dgm:prSet presAssocID="{A1EC8831-91B9-442A-A15A-FE1155CE559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402B420-3B6A-42F2-BCF1-146F11287FF2}" type="pres">
      <dgm:prSet presAssocID="{C6E4D827-2646-4131-ABF7-C9100C555112}" presName="root2" presStyleCnt="0"/>
      <dgm:spPr/>
    </dgm:pt>
    <dgm:pt modelId="{6D3AE6F4-27CA-4020-9E69-A39379F9620C}" type="pres">
      <dgm:prSet presAssocID="{C6E4D827-2646-4131-ABF7-C9100C55511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DFCEB-DF68-450F-8499-21487FB43551}" type="pres">
      <dgm:prSet presAssocID="{C6E4D827-2646-4131-ABF7-C9100C555112}" presName="level3hierChild" presStyleCnt="0"/>
      <dgm:spPr/>
    </dgm:pt>
    <dgm:pt modelId="{D4119B04-78A0-4688-B9CD-592190ED5C39}" type="pres">
      <dgm:prSet presAssocID="{A45DDBDA-B424-4029-8D77-787C43A9049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280C2CA-A8FD-406C-A732-439F72D26EB8}" type="pres">
      <dgm:prSet presAssocID="{A45DDBDA-B424-4029-8D77-787C43A9049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DC009ED-0FF3-4840-8D9F-AE178BA17043}" type="pres">
      <dgm:prSet presAssocID="{D6A3B596-C1BE-464C-9920-8FAC00C9009B}" presName="root2" presStyleCnt="0"/>
      <dgm:spPr/>
    </dgm:pt>
    <dgm:pt modelId="{C85B3E23-9EEE-4FC9-BEED-19AF51E6D94E}" type="pres">
      <dgm:prSet presAssocID="{D6A3B596-C1BE-464C-9920-8FAC00C9009B}" presName="LevelTwoTextNode" presStyleLbl="node2" presStyleIdx="2" presStyleCnt="3" custScaleX="104691" custScaleY="1189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46FB9F-1FA3-479E-82E2-6E79407BBFE4}" type="pres">
      <dgm:prSet presAssocID="{D6A3B596-C1BE-464C-9920-8FAC00C9009B}" presName="level3hierChild" presStyleCnt="0"/>
      <dgm:spPr/>
    </dgm:pt>
  </dgm:ptLst>
  <dgm:cxnLst>
    <dgm:cxn modelId="{8A46C556-CFCB-4D22-8139-4E5030B6EDA1}" type="presOf" srcId="{0D876D3C-DD4F-47A9-A6CD-B7FC37119D6B}" destId="{2EBEC271-8706-42D3-8316-320A5901BB8A}" srcOrd="0" destOrd="0" presId="urn:microsoft.com/office/officeart/2008/layout/HorizontalMultiLevelHierarchy"/>
    <dgm:cxn modelId="{D3FE8B28-0630-4144-B4F2-CCE073D2FB7E}" type="presOf" srcId="{A1EC8831-91B9-442A-A15A-FE1155CE5594}" destId="{2734DF4F-03BD-4469-BC7A-59A6B534A42E}" srcOrd="1" destOrd="0" presId="urn:microsoft.com/office/officeart/2008/layout/HorizontalMultiLevelHierarchy"/>
    <dgm:cxn modelId="{6B7E2FE5-319E-447B-904E-3A434A83112D}" type="presOf" srcId="{0D876D3C-DD4F-47A9-A6CD-B7FC37119D6B}" destId="{FE15B69C-BA04-4B7C-A511-2FFE18A5C301}" srcOrd="1" destOrd="0" presId="urn:microsoft.com/office/officeart/2008/layout/HorizontalMultiLevelHierarchy"/>
    <dgm:cxn modelId="{A25A7103-0EB6-4241-A3B5-AF3F662C5F66}" type="presOf" srcId="{A45DDBDA-B424-4029-8D77-787C43A90495}" destId="{7280C2CA-A8FD-406C-A732-439F72D26EB8}" srcOrd="1" destOrd="0" presId="urn:microsoft.com/office/officeart/2008/layout/HorizontalMultiLevelHierarchy"/>
    <dgm:cxn modelId="{BAEF22DE-B158-4C1D-8FE0-898EBF6B6656}" type="presOf" srcId="{B9344B11-4A17-4CC8-A006-458F2DE88731}" destId="{5C4986C3-9B2E-4529-AE78-B9B3EBFDEB25}" srcOrd="0" destOrd="0" presId="urn:microsoft.com/office/officeart/2008/layout/HorizontalMultiLevelHierarchy"/>
    <dgm:cxn modelId="{34C92C9F-E55D-412F-A125-A54E87A21E72}" srcId="{5BA8EEE5-5703-472B-A905-5F3665AF4319}" destId="{B9344B11-4A17-4CC8-A006-458F2DE88731}" srcOrd="0" destOrd="0" parTransId="{0D876D3C-DD4F-47A9-A6CD-B7FC37119D6B}" sibTransId="{FFDF1DF8-EA6F-4385-8DF1-E3478932740C}"/>
    <dgm:cxn modelId="{5DE5CDEF-F62B-4022-8220-CA86ED309DEA}" srcId="{5BA8EEE5-5703-472B-A905-5F3665AF4319}" destId="{C6E4D827-2646-4131-ABF7-C9100C555112}" srcOrd="1" destOrd="0" parTransId="{A1EC8831-91B9-442A-A15A-FE1155CE5594}" sibTransId="{73C454BB-96B6-4B99-AEFE-037BD25FD4AF}"/>
    <dgm:cxn modelId="{70B9AD58-2A93-4AE7-B55D-1D4F62241086}" type="presOf" srcId="{1F2AB88C-CEA9-4B51-B0BD-4B3DBA539EDC}" destId="{5840AA65-3669-4A35-B45F-31509D3D9EB1}" srcOrd="0" destOrd="0" presId="urn:microsoft.com/office/officeart/2008/layout/HorizontalMultiLevelHierarchy"/>
    <dgm:cxn modelId="{79278279-DC89-4042-9067-C0C81B82B48F}" type="presOf" srcId="{A1EC8831-91B9-442A-A15A-FE1155CE5594}" destId="{D8B09216-5CEE-49CA-88F0-622C0848FA2F}" srcOrd="0" destOrd="0" presId="urn:microsoft.com/office/officeart/2008/layout/HorizontalMultiLevelHierarchy"/>
    <dgm:cxn modelId="{7D969A2C-9BD5-471D-A92B-A0F715C4DDD6}" type="presOf" srcId="{5BA8EEE5-5703-472B-A905-5F3665AF4319}" destId="{D8B84656-EA2A-415D-B951-CD4FA2FC9569}" srcOrd="0" destOrd="0" presId="urn:microsoft.com/office/officeart/2008/layout/HorizontalMultiLevelHierarchy"/>
    <dgm:cxn modelId="{A920ECB6-16D5-4642-BF97-DD9979B383BF}" srcId="{1F2AB88C-CEA9-4B51-B0BD-4B3DBA539EDC}" destId="{5BA8EEE5-5703-472B-A905-5F3665AF4319}" srcOrd="0" destOrd="0" parTransId="{7E538359-ED1E-47C4-83E7-8F6A379C880C}" sibTransId="{A9CB2A35-7605-4EF2-AA75-73E50F913640}"/>
    <dgm:cxn modelId="{79FF54C0-7173-407A-A95E-2E145983BCA8}" type="presOf" srcId="{A45DDBDA-B424-4029-8D77-787C43A90495}" destId="{D4119B04-78A0-4688-B9CD-592190ED5C39}" srcOrd="0" destOrd="0" presId="urn:microsoft.com/office/officeart/2008/layout/HorizontalMultiLevelHierarchy"/>
    <dgm:cxn modelId="{CDEC37E1-1C91-4761-82AA-9F023DCBF1C5}" type="presOf" srcId="{D6A3B596-C1BE-464C-9920-8FAC00C9009B}" destId="{C85B3E23-9EEE-4FC9-BEED-19AF51E6D94E}" srcOrd="0" destOrd="0" presId="urn:microsoft.com/office/officeart/2008/layout/HorizontalMultiLevelHierarchy"/>
    <dgm:cxn modelId="{D04BD9A8-BB38-4731-8998-EBEE2BCF820A}" type="presOf" srcId="{C6E4D827-2646-4131-ABF7-C9100C555112}" destId="{6D3AE6F4-27CA-4020-9E69-A39379F9620C}" srcOrd="0" destOrd="0" presId="urn:microsoft.com/office/officeart/2008/layout/HorizontalMultiLevelHierarchy"/>
    <dgm:cxn modelId="{AEB403FA-FF93-4C0E-BBCB-A308B8CC6F0C}" srcId="{5BA8EEE5-5703-472B-A905-5F3665AF4319}" destId="{D6A3B596-C1BE-464C-9920-8FAC00C9009B}" srcOrd="2" destOrd="0" parTransId="{A45DDBDA-B424-4029-8D77-787C43A90495}" sibTransId="{FA1BCE10-D9C6-499E-AA23-CF915446AAE8}"/>
    <dgm:cxn modelId="{81E3CA49-6908-4920-AE09-163F480CB7A6}" type="presParOf" srcId="{5840AA65-3669-4A35-B45F-31509D3D9EB1}" destId="{8229F106-49C7-4873-A837-7330784E255E}" srcOrd="0" destOrd="0" presId="urn:microsoft.com/office/officeart/2008/layout/HorizontalMultiLevelHierarchy"/>
    <dgm:cxn modelId="{E38B35FD-D3F4-456C-8702-70E91AF59107}" type="presParOf" srcId="{8229F106-49C7-4873-A837-7330784E255E}" destId="{D8B84656-EA2A-415D-B951-CD4FA2FC9569}" srcOrd="0" destOrd="0" presId="urn:microsoft.com/office/officeart/2008/layout/HorizontalMultiLevelHierarchy"/>
    <dgm:cxn modelId="{522A5B3A-D809-456B-A650-304EFEA25B57}" type="presParOf" srcId="{8229F106-49C7-4873-A837-7330784E255E}" destId="{61D60DE3-8BC6-45FB-A89C-C18B1679C82B}" srcOrd="1" destOrd="0" presId="urn:microsoft.com/office/officeart/2008/layout/HorizontalMultiLevelHierarchy"/>
    <dgm:cxn modelId="{805EA47D-130F-439F-AC5A-7A0DC7EEBFDD}" type="presParOf" srcId="{61D60DE3-8BC6-45FB-A89C-C18B1679C82B}" destId="{2EBEC271-8706-42D3-8316-320A5901BB8A}" srcOrd="0" destOrd="0" presId="urn:microsoft.com/office/officeart/2008/layout/HorizontalMultiLevelHierarchy"/>
    <dgm:cxn modelId="{8D5ACB59-7BF8-4167-BBB2-E7C6F7149143}" type="presParOf" srcId="{2EBEC271-8706-42D3-8316-320A5901BB8A}" destId="{FE15B69C-BA04-4B7C-A511-2FFE18A5C301}" srcOrd="0" destOrd="0" presId="urn:microsoft.com/office/officeart/2008/layout/HorizontalMultiLevelHierarchy"/>
    <dgm:cxn modelId="{F6FBE978-CFFE-4AD2-B28E-5BA58B89F7EF}" type="presParOf" srcId="{61D60DE3-8BC6-45FB-A89C-C18B1679C82B}" destId="{E697BD09-0DE4-45DE-933B-5695D9068181}" srcOrd="1" destOrd="0" presId="urn:microsoft.com/office/officeart/2008/layout/HorizontalMultiLevelHierarchy"/>
    <dgm:cxn modelId="{16A07F20-4D0C-4483-97A3-B30D5DD6159E}" type="presParOf" srcId="{E697BD09-0DE4-45DE-933B-5695D9068181}" destId="{5C4986C3-9B2E-4529-AE78-B9B3EBFDEB25}" srcOrd="0" destOrd="0" presId="urn:microsoft.com/office/officeart/2008/layout/HorizontalMultiLevelHierarchy"/>
    <dgm:cxn modelId="{02C33B1D-72C9-4242-81A0-3C031AB58F19}" type="presParOf" srcId="{E697BD09-0DE4-45DE-933B-5695D9068181}" destId="{5575DD85-9AAC-461D-9AA2-9B3D3B7B4B7E}" srcOrd="1" destOrd="0" presId="urn:microsoft.com/office/officeart/2008/layout/HorizontalMultiLevelHierarchy"/>
    <dgm:cxn modelId="{5960CB21-893D-4F9F-876C-3E3D7F38CCAF}" type="presParOf" srcId="{61D60DE3-8BC6-45FB-A89C-C18B1679C82B}" destId="{D8B09216-5CEE-49CA-88F0-622C0848FA2F}" srcOrd="2" destOrd="0" presId="urn:microsoft.com/office/officeart/2008/layout/HorizontalMultiLevelHierarchy"/>
    <dgm:cxn modelId="{B255203F-EAF9-4CA7-84F7-954EBFDC4419}" type="presParOf" srcId="{D8B09216-5CEE-49CA-88F0-622C0848FA2F}" destId="{2734DF4F-03BD-4469-BC7A-59A6B534A42E}" srcOrd="0" destOrd="0" presId="urn:microsoft.com/office/officeart/2008/layout/HorizontalMultiLevelHierarchy"/>
    <dgm:cxn modelId="{00C58BB2-1480-41AC-9FA0-F0193DA9A538}" type="presParOf" srcId="{61D60DE3-8BC6-45FB-A89C-C18B1679C82B}" destId="{B402B420-3B6A-42F2-BCF1-146F11287FF2}" srcOrd="3" destOrd="0" presId="urn:microsoft.com/office/officeart/2008/layout/HorizontalMultiLevelHierarchy"/>
    <dgm:cxn modelId="{994C5BC7-ED34-4513-AF0D-85EAD3A421B9}" type="presParOf" srcId="{B402B420-3B6A-42F2-BCF1-146F11287FF2}" destId="{6D3AE6F4-27CA-4020-9E69-A39379F9620C}" srcOrd="0" destOrd="0" presId="urn:microsoft.com/office/officeart/2008/layout/HorizontalMultiLevelHierarchy"/>
    <dgm:cxn modelId="{38552DB2-E8EB-45DB-AEEE-631245F39756}" type="presParOf" srcId="{B402B420-3B6A-42F2-BCF1-146F11287FF2}" destId="{F97DFCEB-DF68-450F-8499-21487FB43551}" srcOrd="1" destOrd="0" presId="urn:microsoft.com/office/officeart/2008/layout/HorizontalMultiLevelHierarchy"/>
    <dgm:cxn modelId="{77885C47-8D4A-4596-BC01-CFB04AFA1395}" type="presParOf" srcId="{61D60DE3-8BC6-45FB-A89C-C18B1679C82B}" destId="{D4119B04-78A0-4688-B9CD-592190ED5C39}" srcOrd="4" destOrd="0" presId="urn:microsoft.com/office/officeart/2008/layout/HorizontalMultiLevelHierarchy"/>
    <dgm:cxn modelId="{C8F8F1E8-534F-4153-B77E-2038542800EB}" type="presParOf" srcId="{D4119B04-78A0-4688-B9CD-592190ED5C39}" destId="{7280C2CA-A8FD-406C-A732-439F72D26EB8}" srcOrd="0" destOrd="0" presId="urn:microsoft.com/office/officeart/2008/layout/HorizontalMultiLevelHierarchy"/>
    <dgm:cxn modelId="{1CC37D80-6725-4B37-A3B2-CAD2605216A6}" type="presParOf" srcId="{61D60DE3-8BC6-45FB-A89C-C18B1679C82B}" destId="{FDC009ED-0FF3-4840-8D9F-AE178BA17043}" srcOrd="5" destOrd="0" presId="urn:microsoft.com/office/officeart/2008/layout/HorizontalMultiLevelHierarchy"/>
    <dgm:cxn modelId="{7969783E-F460-48DA-BA6E-F40D215D1605}" type="presParOf" srcId="{FDC009ED-0FF3-4840-8D9F-AE178BA17043}" destId="{C85B3E23-9EEE-4FC9-BEED-19AF51E6D94E}" srcOrd="0" destOrd="0" presId="urn:microsoft.com/office/officeart/2008/layout/HorizontalMultiLevelHierarchy"/>
    <dgm:cxn modelId="{CCA5DEEA-8D36-4081-A4B7-7071EE875F2D}" type="presParOf" srcId="{FDC009ED-0FF3-4840-8D9F-AE178BA17043}" destId="{0946FB9F-1FA3-479E-82E2-6E79407BBFE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05ED74-40C9-411A-A1DF-A574536849FE}" type="doc">
      <dgm:prSet loTypeId="urn:microsoft.com/office/officeart/2005/8/layout/arrow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B3B3EC-EDC1-46B5-96DA-D6253DB8B280}">
      <dgm:prSet phldrT="[Text]" custT="1"/>
      <dgm:spPr/>
      <dgm:t>
        <a:bodyPr/>
        <a:lstStyle/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Fracture Energy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A14D4-D17A-4664-AC3C-D291EAD727B5}" type="parTrans" cxnId="{CC7CC827-A89C-43D3-BAD4-F2CC422AD79F}">
      <dgm:prSet/>
      <dgm:spPr/>
      <dgm:t>
        <a:bodyPr/>
        <a:lstStyle/>
        <a:p>
          <a:endParaRPr lang="en-US"/>
        </a:p>
      </dgm:t>
    </dgm:pt>
    <dgm:pt modelId="{C1435BB9-45DE-4ECD-8DEB-71DC396EEBEF}" type="sibTrans" cxnId="{CC7CC827-A89C-43D3-BAD4-F2CC422AD79F}">
      <dgm:prSet/>
      <dgm:spPr/>
      <dgm:t>
        <a:bodyPr/>
        <a:lstStyle/>
        <a:p>
          <a:endParaRPr lang="en-US"/>
        </a:p>
      </dgm:t>
    </dgm:pt>
    <dgm:pt modelId="{EF1EBCCC-63E8-493A-B43D-29DDF3365F1C}">
      <dgm:prSet phldrT="[Text]" custT="1"/>
      <dgm:spPr/>
      <dgm:t>
        <a:bodyPr/>
        <a:lstStyle/>
        <a:p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Chloride Penetration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8F274-3040-4807-9DA6-9AA9CC3C35F0}" type="parTrans" cxnId="{923C51F3-9FD1-4D63-9CEA-B32AE92FA398}">
      <dgm:prSet/>
      <dgm:spPr/>
      <dgm:t>
        <a:bodyPr/>
        <a:lstStyle/>
        <a:p>
          <a:endParaRPr lang="en-US"/>
        </a:p>
      </dgm:t>
    </dgm:pt>
    <dgm:pt modelId="{2D7B3E1F-23D8-423A-BABF-303E6C1A2BBD}" type="sibTrans" cxnId="{923C51F3-9FD1-4D63-9CEA-B32AE92FA398}">
      <dgm:prSet/>
      <dgm:spPr/>
      <dgm:t>
        <a:bodyPr/>
        <a:lstStyle/>
        <a:p>
          <a:endParaRPr lang="en-US"/>
        </a:p>
      </dgm:t>
    </dgm:pt>
    <dgm:pt modelId="{62E174AB-BE43-46F3-9764-F8C435AB8528}">
      <dgm:prSet phldrT="[Text]" custT="1"/>
      <dgm:spPr/>
      <dgm:t>
        <a:bodyPr/>
        <a:lstStyle/>
        <a:p>
          <a:endParaRPr lang="en-US"/>
        </a:p>
      </dgm:t>
    </dgm:pt>
    <dgm:pt modelId="{B9C8C8BB-FDA0-4E8A-8EB5-EF93D19E4B23}" type="parTrans" cxnId="{2AF26A5C-DC82-402D-9D21-F283C45098AD}">
      <dgm:prSet/>
      <dgm:spPr/>
      <dgm:t>
        <a:bodyPr/>
        <a:lstStyle/>
        <a:p>
          <a:endParaRPr lang="en-US"/>
        </a:p>
      </dgm:t>
    </dgm:pt>
    <dgm:pt modelId="{47D5177C-1C66-4582-AF4E-096E4B6CEBD0}" type="sibTrans" cxnId="{2AF26A5C-DC82-402D-9D21-F283C45098AD}">
      <dgm:prSet/>
      <dgm:spPr/>
      <dgm:t>
        <a:bodyPr/>
        <a:lstStyle/>
        <a:p>
          <a:endParaRPr lang="en-US"/>
        </a:p>
      </dgm:t>
    </dgm:pt>
    <dgm:pt modelId="{C9C7866F-0D8B-4F20-A5D1-F235217BA9F1}">
      <dgm:prSet phldrT="[Text]"/>
      <dgm:spPr/>
      <dgm:t>
        <a:bodyPr/>
        <a:lstStyle/>
        <a:p>
          <a:endParaRPr lang="en-US"/>
        </a:p>
      </dgm:t>
    </dgm:pt>
    <dgm:pt modelId="{633C7709-F4F4-43AA-B876-117D1F7C8C49}" type="parTrans" cxnId="{5701767A-EEE2-429E-B551-B9FB294C3E59}">
      <dgm:prSet/>
      <dgm:spPr/>
      <dgm:t>
        <a:bodyPr/>
        <a:lstStyle/>
        <a:p>
          <a:endParaRPr lang="en-US"/>
        </a:p>
      </dgm:t>
    </dgm:pt>
    <dgm:pt modelId="{D5740099-F5D7-479E-9632-BF3D13A35BD0}" type="sibTrans" cxnId="{5701767A-EEE2-429E-B551-B9FB294C3E59}">
      <dgm:prSet/>
      <dgm:spPr/>
      <dgm:t>
        <a:bodyPr/>
        <a:lstStyle/>
        <a:p>
          <a:endParaRPr lang="en-US"/>
        </a:p>
      </dgm:t>
    </dgm:pt>
    <dgm:pt modelId="{C80AE50D-FBD1-4D17-8105-3BD1735B8082}" type="pres">
      <dgm:prSet presAssocID="{5605ED74-40C9-411A-A1DF-A574536849F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2CD545-6546-436A-A466-4C84A66E5C1F}" type="pres">
      <dgm:prSet presAssocID="{5605ED74-40C9-411A-A1DF-A574536849FE}" presName="ribbon" presStyleLbl="node1" presStyleIdx="0" presStyleCnt="1" custScaleX="83190" custScaleY="79034" custLinFactNeighborX="-427" custLinFactNeighborY="8549"/>
      <dgm:spPr/>
    </dgm:pt>
    <dgm:pt modelId="{6E2077E0-EAB2-47DD-816B-8E45A715FC33}" type="pres">
      <dgm:prSet presAssocID="{5605ED74-40C9-411A-A1DF-A574536849FE}" presName="leftArrowText" presStyleLbl="node1" presStyleIdx="0" presStyleCnt="1" custLinFactNeighborX="6918" custLinFactNeighborY="188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B0EB8-051D-40CA-95C7-185F0A28269E}" type="pres">
      <dgm:prSet presAssocID="{5605ED74-40C9-411A-A1DF-A574536849FE}" presName="rightArrowText" presStyleLbl="node1" presStyleIdx="0" presStyleCnt="1" custLinFactNeighborX="-2059" custLinFactNeighborY="121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3C51F3-9FD1-4D63-9CEA-B32AE92FA398}" srcId="{5605ED74-40C9-411A-A1DF-A574536849FE}" destId="{EF1EBCCC-63E8-493A-B43D-29DDF3365F1C}" srcOrd="1" destOrd="0" parTransId="{9CF8F274-3040-4807-9DA6-9AA9CC3C35F0}" sibTransId="{2D7B3E1F-23D8-423A-BABF-303E6C1A2BBD}"/>
    <dgm:cxn modelId="{4EE29DD1-B798-45F7-AC04-47CF386DEBA1}" type="presOf" srcId="{79B3B3EC-EDC1-46B5-96DA-D6253DB8B280}" destId="{6E2077E0-EAB2-47DD-816B-8E45A715FC33}" srcOrd="0" destOrd="0" presId="urn:microsoft.com/office/officeart/2005/8/layout/arrow6"/>
    <dgm:cxn modelId="{D61382BD-5CD9-4BAF-AE60-DB454A6CAC47}" type="presOf" srcId="{5605ED74-40C9-411A-A1DF-A574536849FE}" destId="{C80AE50D-FBD1-4D17-8105-3BD1735B8082}" srcOrd="0" destOrd="0" presId="urn:microsoft.com/office/officeart/2005/8/layout/arrow6"/>
    <dgm:cxn modelId="{CC7CC827-A89C-43D3-BAD4-F2CC422AD79F}" srcId="{5605ED74-40C9-411A-A1DF-A574536849FE}" destId="{79B3B3EC-EDC1-46B5-96DA-D6253DB8B280}" srcOrd="0" destOrd="0" parTransId="{DE6A14D4-D17A-4664-AC3C-D291EAD727B5}" sibTransId="{C1435BB9-45DE-4ECD-8DEB-71DC396EEBEF}"/>
    <dgm:cxn modelId="{5701767A-EEE2-429E-B551-B9FB294C3E59}" srcId="{5605ED74-40C9-411A-A1DF-A574536849FE}" destId="{C9C7866F-0D8B-4F20-A5D1-F235217BA9F1}" srcOrd="3" destOrd="0" parTransId="{633C7709-F4F4-43AA-B876-117D1F7C8C49}" sibTransId="{D5740099-F5D7-479E-9632-BF3D13A35BD0}"/>
    <dgm:cxn modelId="{3B389BE4-F89A-464C-83E3-8862210C8DEE}" type="presOf" srcId="{EF1EBCCC-63E8-493A-B43D-29DDF3365F1C}" destId="{EDBB0EB8-051D-40CA-95C7-185F0A28269E}" srcOrd="0" destOrd="0" presId="urn:microsoft.com/office/officeart/2005/8/layout/arrow6"/>
    <dgm:cxn modelId="{2AF26A5C-DC82-402D-9D21-F283C45098AD}" srcId="{5605ED74-40C9-411A-A1DF-A574536849FE}" destId="{62E174AB-BE43-46F3-9764-F8C435AB8528}" srcOrd="2" destOrd="0" parTransId="{B9C8C8BB-FDA0-4E8A-8EB5-EF93D19E4B23}" sibTransId="{47D5177C-1C66-4582-AF4E-096E4B6CEBD0}"/>
    <dgm:cxn modelId="{EF1A6CC4-BBB6-4B2A-87E6-4E2FBB7EAB7F}" type="presParOf" srcId="{C80AE50D-FBD1-4D17-8105-3BD1735B8082}" destId="{FE2CD545-6546-436A-A466-4C84A66E5C1F}" srcOrd="0" destOrd="0" presId="urn:microsoft.com/office/officeart/2005/8/layout/arrow6"/>
    <dgm:cxn modelId="{6767BC96-2BCF-4B81-A672-CC8A566E35EF}" type="presParOf" srcId="{C80AE50D-FBD1-4D17-8105-3BD1735B8082}" destId="{6E2077E0-EAB2-47DD-816B-8E45A715FC33}" srcOrd="1" destOrd="0" presId="urn:microsoft.com/office/officeart/2005/8/layout/arrow6"/>
    <dgm:cxn modelId="{EF9360DE-6677-4D28-B723-234D44444F3F}" type="presParOf" srcId="{C80AE50D-FBD1-4D17-8105-3BD1735B8082}" destId="{EDBB0EB8-051D-40CA-95C7-185F0A28269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70E76-2162-4ABD-9620-3EE27FA695B5}">
      <dsp:nvSpPr>
        <dsp:cNvPr id="0" name=""/>
        <dsp:cNvSpPr/>
      </dsp:nvSpPr>
      <dsp:spPr>
        <a:xfrm>
          <a:off x="3242381" y="1670617"/>
          <a:ext cx="206436" cy="904388"/>
        </a:xfrm>
        <a:custGeom>
          <a:avLst/>
          <a:gdLst/>
          <a:ahLst/>
          <a:cxnLst/>
          <a:rect l="0" t="0" r="0" b="0"/>
          <a:pathLst>
            <a:path>
              <a:moveTo>
                <a:pt x="206436" y="0"/>
              </a:moveTo>
              <a:lnTo>
                <a:pt x="206436" y="904388"/>
              </a:lnTo>
              <a:lnTo>
                <a:pt x="0" y="90438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195F0-7143-4C49-833C-ECAC928A37E7}">
      <dsp:nvSpPr>
        <dsp:cNvPr id="0" name=""/>
        <dsp:cNvSpPr/>
      </dsp:nvSpPr>
      <dsp:spPr>
        <a:xfrm>
          <a:off x="3448818" y="1670617"/>
          <a:ext cx="2378935" cy="180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340"/>
              </a:lnTo>
              <a:lnTo>
                <a:pt x="2378935" y="1602340"/>
              </a:lnTo>
              <a:lnTo>
                <a:pt x="2378935" y="180877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B94B5-050C-4A88-9613-D8FC5211BB1E}">
      <dsp:nvSpPr>
        <dsp:cNvPr id="0" name=""/>
        <dsp:cNvSpPr/>
      </dsp:nvSpPr>
      <dsp:spPr>
        <a:xfrm>
          <a:off x="3403098" y="1670617"/>
          <a:ext cx="91440" cy="18087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877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0FCC2-54AA-49B5-B343-48B7CE550348}">
      <dsp:nvSpPr>
        <dsp:cNvPr id="0" name=""/>
        <dsp:cNvSpPr/>
      </dsp:nvSpPr>
      <dsp:spPr>
        <a:xfrm>
          <a:off x="1069882" y="1670617"/>
          <a:ext cx="2378935" cy="1808777"/>
        </a:xfrm>
        <a:custGeom>
          <a:avLst/>
          <a:gdLst/>
          <a:ahLst/>
          <a:cxnLst/>
          <a:rect l="0" t="0" r="0" b="0"/>
          <a:pathLst>
            <a:path>
              <a:moveTo>
                <a:pt x="2378935" y="0"/>
              </a:moveTo>
              <a:lnTo>
                <a:pt x="2378935" y="1602340"/>
              </a:lnTo>
              <a:lnTo>
                <a:pt x="0" y="1602340"/>
              </a:lnTo>
              <a:lnTo>
                <a:pt x="0" y="180877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5BFD0-2EB8-46D5-995E-7951AF26DFBC}">
      <dsp:nvSpPr>
        <dsp:cNvPr id="0" name=""/>
        <dsp:cNvSpPr/>
      </dsp:nvSpPr>
      <dsp:spPr>
        <a:xfrm>
          <a:off x="1896956" y="2070"/>
          <a:ext cx="3103723" cy="1668547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After World War II in the 1940’s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Excessive amounts of CDW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6956" y="2070"/>
        <a:ext cx="3103723" cy="1668547"/>
      </dsp:txXfrm>
    </dsp:sp>
    <dsp:sp modelId="{62C5E98D-F562-45E8-A42E-B776C1CA282F}">
      <dsp:nvSpPr>
        <dsp:cNvPr id="0" name=""/>
        <dsp:cNvSpPr/>
      </dsp:nvSpPr>
      <dsp:spPr>
        <a:xfrm>
          <a:off x="86851" y="3479394"/>
          <a:ext cx="1966062" cy="98303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Base course material for roads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51" y="3479394"/>
        <a:ext cx="1966062" cy="983031"/>
      </dsp:txXfrm>
    </dsp:sp>
    <dsp:sp modelId="{1669FBEB-C615-495A-B30A-C4E11F9A6D08}">
      <dsp:nvSpPr>
        <dsp:cNvPr id="0" name=""/>
        <dsp:cNvSpPr/>
      </dsp:nvSpPr>
      <dsp:spPr>
        <a:xfrm>
          <a:off x="2465786" y="3479394"/>
          <a:ext cx="1966062" cy="98303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Foundation backfill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5786" y="3479394"/>
        <a:ext cx="1966062" cy="983031"/>
      </dsp:txXfrm>
    </dsp:sp>
    <dsp:sp modelId="{AEF254AA-6824-49A1-908A-61422EFAB2BD}">
      <dsp:nvSpPr>
        <dsp:cNvPr id="0" name=""/>
        <dsp:cNvSpPr/>
      </dsp:nvSpPr>
      <dsp:spPr>
        <a:xfrm>
          <a:off x="4844722" y="3479394"/>
          <a:ext cx="1966062" cy="98303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Other non-structural purposes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4722" y="3479394"/>
        <a:ext cx="1966062" cy="983031"/>
      </dsp:txXfrm>
    </dsp:sp>
    <dsp:sp modelId="{5CFEBEDC-4635-4593-A300-52F11F4EF820}">
      <dsp:nvSpPr>
        <dsp:cNvPr id="0" name=""/>
        <dsp:cNvSpPr/>
      </dsp:nvSpPr>
      <dsp:spPr>
        <a:xfrm>
          <a:off x="1276319" y="2083490"/>
          <a:ext cx="1966062" cy="983031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Recycling CDW produced RCAs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6319" y="2083490"/>
        <a:ext cx="1966062" cy="983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A3F50-068E-4E8B-93DA-05106FDB8F97}">
      <dsp:nvSpPr>
        <dsp:cNvPr id="0" name=""/>
        <dsp:cNvSpPr/>
      </dsp:nvSpPr>
      <dsp:spPr>
        <a:xfrm>
          <a:off x="955752" y="1765968"/>
          <a:ext cx="2284842" cy="1364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Every year 20 million tons of concrete is used globally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720" y="1805936"/>
        <a:ext cx="2204906" cy="1284671"/>
      </dsp:txXfrm>
    </dsp:sp>
    <dsp:sp modelId="{CF308427-16EA-40CE-952B-22EE91E52690}">
      <dsp:nvSpPr>
        <dsp:cNvPr id="0" name=""/>
        <dsp:cNvSpPr/>
      </dsp:nvSpPr>
      <dsp:spPr>
        <a:xfrm rot="17692822">
          <a:off x="2635477" y="1480417"/>
          <a:ext cx="208922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89223" y="2019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7859" y="1448381"/>
        <a:ext cx="104461" cy="104461"/>
      </dsp:txXfrm>
    </dsp:sp>
    <dsp:sp modelId="{9855AD49-ECA1-4A76-80E1-F018C606D6E5}">
      <dsp:nvSpPr>
        <dsp:cNvPr id="0" name=""/>
        <dsp:cNvSpPr/>
      </dsp:nvSpPr>
      <dsp:spPr>
        <a:xfrm>
          <a:off x="4119583" y="3585"/>
          <a:ext cx="2197471" cy="1098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Increase in CO</a:t>
          </a:r>
          <a:r>
            <a:rPr lang="en-US" sz="2200" kern="1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sz="2200" strike="noStrike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emissions </a:t>
          </a:r>
          <a:r>
            <a:rPr lang="en-US" sz="2200" strike="sngStrike" kern="1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1764" y="35766"/>
        <a:ext cx="2133109" cy="1034373"/>
      </dsp:txXfrm>
    </dsp:sp>
    <dsp:sp modelId="{3E809CAD-C5B8-412F-9700-6B03EB89DD45}">
      <dsp:nvSpPr>
        <dsp:cNvPr id="0" name=""/>
        <dsp:cNvSpPr/>
      </dsp:nvSpPr>
      <dsp:spPr>
        <a:xfrm rot="19457599">
          <a:off x="3138850" y="2112190"/>
          <a:ext cx="108247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82477" y="2019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3027" y="2105323"/>
        <a:ext cx="54123" cy="54123"/>
      </dsp:txXfrm>
    </dsp:sp>
    <dsp:sp modelId="{44232940-40B7-4EFF-828B-A3C34CA6BC1C}">
      <dsp:nvSpPr>
        <dsp:cNvPr id="0" name=""/>
        <dsp:cNvSpPr/>
      </dsp:nvSpPr>
      <dsp:spPr>
        <a:xfrm>
          <a:off x="4119583" y="1267131"/>
          <a:ext cx="2197471" cy="1098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Exploits natural aggregates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1764" y="1299312"/>
        <a:ext cx="2133109" cy="1034373"/>
      </dsp:txXfrm>
    </dsp:sp>
    <dsp:sp modelId="{7CCDF463-88AF-4BA5-90E0-1ED31AEAAD88}">
      <dsp:nvSpPr>
        <dsp:cNvPr id="0" name=""/>
        <dsp:cNvSpPr/>
      </dsp:nvSpPr>
      <dsp:spPr>
        <a:xfrm rot="2142401">
          <a:off x="3138850" y="2743963"/>
          <a:ext cx="108247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82477" y="2019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3027" y="2737096"/>
        <a:ext cx="54123" cy="54123"/>
      </dsp:txXfrm>
    </dsp:sp>
    <dsp:sp modelId="{E63566BB-17AB-4B0A-8012-6A91618C7EEF}">
      <dsp:nvSpPr>
        <dsp:cNvPr id="0" name=""/>
        <dsp:cNvSpPr/>
      </dsp:nvSpPr>
      <dsp:spPr>
        <a:xfrm>
          <a:off x="4119583" y="2530677"/>
          <a:ext cx="2197471" cy="1098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High energy consumption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1764" y="2562858"/>
        <a:ext cx="2133109" cy="1034373"/>
      </dsp:txXfrm>
    </dsp:sp>
    <dsp:sp modelId="{64D25AAF-60D8-487A-8C63-1304F3145AC0}">
      <dsp:nvSpPr>
        <dsp:cNvPr id="0" name=""/>
        <dsp:cNvSpPr/>
      </dsp:nvSpPr>
      <dsp:spPr>
        <a:xfrm rot="3907178">
          <a:off x="2635477" y="3375736"/>
          <a:ext cx="208922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89223" y="2019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7859" y="3343700"/>
        <a:ext cx="104461" cy="104461"/>
      </dsp:txXfrm>
    </dsp:sp>
    <dsp:sp modelId="{BF3F50B6-5F05-41BD-95F1-63951AD67817}">
      <dsp:nvSpPr>
        <dsp:cNvPr id="0" name=""/>
        <dsp:cNvSpPr/>
      </dsp:nvSpPr>
      <dsp:spPr>
        <a:xfrm>
          <a:off x="4119583" y="3794223"/>
          <a:ext cx="2197471" cy="1098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Generation a vast amount of CDW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1764" y="3826404"/>
        <a:ext cx="2133109" cy="1034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E6FD6-8E73-4536-B387-45105D3FE9CB}">
      <dsp:nvSpPr>
        <dsp:cNvPr id="0" name=""/>
        <dsp:cNvSpPr/>
      </dsp:nvSpPr>
      <dsp:spPr>
        <a:xfrm>
          <a:off x="146631" y="53802"/>
          <a:ext cx="2272836" cy="69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4667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BRE office building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Watford, UK.</a:t>
          </a:r>
          <a:endParaRPr lang="en-US" sz="1800" kern="1200" dirty="0"/>
        </a:p>
      </dsp:txBody>
      <dsp:txXfrm>
        <a:off x="146631" y="53802"/>
        <a:ext cx="2272836" cy="694549"/>
      </dsp:txXfrm>
    </dsp:sp>
    <dsp:sp modelId="{3A5A3D1E-DDAE-4A4C-A6EA-FCAB104E76B1}">
      <dsp:nvSpPr>
        <dsp:cNvPr id="0" name=""/>
        <dsp:cNvSpPr/>
      </dsp:nvSpPr>
      <dsp:spPr>
        <a:xfrm>
          <a:off x="291646" y="3222155"/>
          <a:ext cx="2220978" cy="1614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264667" rIns="12801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 1500𝑚</a:t>
          </a:r>
          <a:r>
            <a:rPr lang="en-US" sz="1800" kern="1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RAC supplied for foundations, floor slabs and columns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646" y="3222155"/>
        <a:ext cx="2220978" cy="1614400"/>
      </dsp:txXfrm>
    </dsp:sp>
    <dsp:sp modelId="{A1982856-E14A-440E-A791-2FD2FEE20657}">
      <dsp:nvSpPr>
        <dsp:cNvPr id="0" name=""/>
        <dsp:cNvSpPr/>
      </dsp:nvSpPr>
      <dsp:spPr>
        <a:xfrm>
          <a:off x="360040" y="1038706"/>
          <a:ext cx="1914848" cy="150222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7A4DA4-D70C-4FA0-B367-845E524A60A3}">
      <dsp:nvSpPr>
        <dsp:cNvPr id="0" name=""/>
        <dsp:cNvSpPr/>
      </dsp:nvSpPr>
      <dsp:spPr>
        <a:xfrm>
          <a:off x="2882935" y="53803"/>
          <a:ext cx="2600766" cy="30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4667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Waldspirale residential building complex in Darmstadt, Germany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 </a:t>
          </a:r>
          <a:endParaRPr lang="en-US" sz="1700" kern="1200" dirty="0"/>
        </a:p>
      </dsp:txBody>
      <dsp:txXfrm>
        <a:off x="2882935" y="53803"/>
        <a:ext cx="2600766" cy="300095"/>
      </dsp:txXfrm>
    </dsp:sp>
    <dsp:sp modelId="{93DA07A9-BB58-46E7-8CA6-F5AA0516E79C}">
      <dsp:nvSpPr>
        <dsp:cNvPr id="0" name=""/>
        <dsp:cNvSpPr/>
      </dsp:nvSpPr>
      <dsp:spPr>
        <a:xfrm>
          <a:off x="3040652" y="3363720"/>
          <a:ext cx="2309739" cy="13867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264667" rIns="12801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 1500𝑚</a:t>
          </a:r>
          <a:r>
            <a:rPr lang="en-US" sz="1800" kern="1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RAC for foundation slab an internal structural elements</a:t>
          </a:r>
          <a:endParaRPr lang="en-US" sz="1800" kern="1200" dirty="0"/>
        </a:p>
      </dsp:txBody>
      <dsp:txXfrm>
        <a:off x="3040652" y="3363720"/>
        <a:ext cx="2309739" cy="1386716"/>
      </dsp:txXfrm>
    </dsp:sp>
    <dsp:sp modelId="{74230B3A-C3A2-4005-800D-0CE22821C433}">
      <dsp:nvSpPr>
        <dsp:cNvPr id="0" name=""/>
        <dsp:cNvSpPr/>
      </dsp:nvSpPr>
      <dsp:spPr>
        <a:xfrm>
          <a:off x="3170964" y="1084261"/>
          <a:ext cx="1924985" cy="145667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4DAF98-2D1C-496A-AA13-165164BA92BF}">
      <dsp:nvSpPr>
        <dsp:cNvPr id="0" name=""/>
        <dsp:cNvSpPr/>
      </dsp:nvSpPr>
      <dsp:spPr>
        <a:xfrm>
          <a:off x="5648017" y="124042"/>
          <a:ext cx="2779536" cy="66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4667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Rehabilitation of Haiti’s infrastructure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8017" y="124042"/>
        <a:ext cx="2779536" cy="669191"/>
      </dsp:txXfrm>
    </dsp:sp>
    <dsp:sp modelId="{89B0DE13-1672-472F-B920-0461562650C0}">
      <dsp:nvSpPr>
        <dsp:cNvPr id="0" name=""/>
        <dsp:cNvSpPr/>
      </dsp:nvSpPr>
      <dsp:spPr>
        <a:xfrm>
          <a:off x="5931914" y="3146530"/>
          <a:ext cx="2183788" cy="1739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264667" rIns="12801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Reuse of waste concrete for stair cases, retaining wall and public spaces in Haiti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1914" y="3146530"/>
        <a:ext cx="2183788" cy="1739499"/>
      </dsp:txXfrm>
    </dsp:sp>
    <dsp:sp modelId="{D1D9B88C-7728-449A-8ADD-18DF8DE0D79B}">
      <dsp:nvSpPr>
        <dsp:cNvPr id="0" name=""/>
        <dsp:cNvSpPr/>
      </dsp:nvSpPr>
      <dsp:spPr>
        <a:xfrm>
          <a:off x="6051287" y="989905"/>
          <a:ext cx="1917177" cy="150691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34180-2B5B-453D-A9B0-47C6A3C0D352}">
      <dsp:nvSpPr>
        <dsp:cNvPr id="0" name=""/>
        <dsp:cNvSpPr/>
      </dsp:nvSpPr>
      <dsp:spPr>
        <a:xfrm>
          <a:off x="3248319" y="448563"/>
          <a:ext cx="2288402" cy="338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Untreated RCAs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8233" y="458477"/>
        <a:ext cx="2268574" cy="318667"/>
      </dsp:txXfrm>
    </dsp:sp>
    <dsp:sp modelId="{641E28D5-C652-4E70-BEEC-A9BA9868A18A}">
      <dsp:nvSpPr>
        <dsp:cNvPr id="0" name=""/>
        <dsp:cNvSpPr/>
      </dsp:nvSpPr>
      <dsp:spPr>
        <a:xfrm>
          <a:off x="829654" y="1008090"/>
          <a:ext cx="2416880" cy="667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Compressive Strength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Etxeberria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2007]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9219" y="1027655"/>
        <a:ext cx="2377750" cy="628854"/>
      </dsp:txXfrm>
    </dsp:sp>
    <dsp:sp modelId="{C8406E87-B761-44A6-8DE8-E87665ACDB54}">
      <dsp:nvSpPr>
        <dsp:cNvPr id="0" name=""/>
        <dsp:cNvSpPr/>
      </dsp:nvSpPr>
      <dsp:spPr>
        <a:xfrm>
          <a:off x="504064" y="4051771"/>
          <a:ext cx="3086514" cy="1507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of RCAs reduced 𝑓 ′𝑐 by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20-25% as compared to NAs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w/c ratio of 0.5 was used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548213" y="4095920"/>
        <a:ext cx="2998216" cy="1419059"/>
      </dsp:txXfrm>
    </dsp:sp>
    <dsp:sp modelId="{68F588A0-6AAE-4AF2-81BE-33A160227CAB}">
      <dsp:nvSpPr>
        <dsp:cNvPr id="0" name=""/>
        <dsp:cNvSpPr/>
      </dsp:nvSpPr>
      <dsp:spPr>
        <a:xfrm>
          <a:off x="5517615" y="997639"/>
          <a:ext cx="2020653" cy="656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Tensile Strength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Seara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-Paz, 2016] </a:t>
          </a:r>
        </a:p>
      </dsp:txBody>
      <dsp:txXfrm>
        <a:off x="5536852" y="1016876"/>
        <a:ext cx="1982179" cy="618337"/>
      </dsp:txXfrm>
    </dsp:sp>
    <dsp:sp modelId="{C9B5ADC1-C82C-4248-806B-1C383AFE4954}">
      <dsp:nvSpPr>
        <dsp:cNvPr id="0" name=""/>
        <dsp:cNvSpPr/>
      </dsp:nvSpPr>
      <dsp:spPr>
        <a:xfrm>
          <a:off x="4643992" y="4023976"/>
          <a:ext cx="3745441" cy="1494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of RCAs reduced tensile strength between 23-31%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15% replacement of NAs with RCA resulted in a 9% decrease in strength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768" y="4067752"/>
        <a:ext cx="3657889" cy="14070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42F72-69D3-4CA0-A371-DBCF829581BD}">
      <dsp:nvSpPr>
        <dsp:cNvPr id="0" name=""/>
        <dsp:cNvSpPr/>
      </dsp:nvSpPr>
      <dsp:spPr>
        <a:xfrm>
          <a:off x="6578113" y="2331954"/>
          <a:ext cx="91440" cy="620367"/>
        </a:xfrm>
        <a:custGeom>
          <a:avLst/>
          <a:gdLst/>
          <a:ahLst/>
          <a:cxnLst/>
          <a:rect l="0" t="0" r="0" b="0"/>
          <a:pathLst>
            <a:path>
              <a:moveTo>
                <a:pt x="48317" y="0"/>
              </a:moveTo>
              <a:lnTo>
                <a:pt x="48317" y="443423"/>
              </a:lnTo>
              <a:lnTo>
                <a:pt x="45720" y="443423"/>
              </a:lnTo>
              <a:lnTo>
                <a:pt x="45720" y="6203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AAF23-D315-404D-8980-FF8B60533B58}">
      <dsp:nvSpPr>
        <dsp:cNvPr id="0" name=""/>
        <dsp:cNvSpPr/>
      </dsp:nvSpPr>
      <dsp:spPr>
        <a:xfrm>
          <a:off x="4382637" y="955565"/>
          <a:ext cx="2243793" cy="808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480"/>
              </a:lnTo>
              <a:lnTo>
                <a:pt x="2243793" y="631480"/>
              </a:lnTo>
              <a:lnTo>
                <a:pt x="2243793" y="808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A1A6C-E806-4C4C-BCFC-2709531FA41A}">
      <dsp:nvSpPr>
        <dsp:cNvPr id="0" name=""/>
        <dsp:cNvSpPr/>
      </dsp:nvSpPr>
      <dsp:spPr>
        <a:xfrm>
          <a:off x="2376300" y="2350657"/>
          <a:ext cx="1237106" cy="597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803"/>
              </a:lnTo>
              <a:lnTo>
                <a:pt x="1237106" y="420803"/>
              </a:lnTo>
              <a:lnTo>
                <a:pt x="1237106" y="5977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74B77-EDEE-4F11-9829-763F941BADB0}">
      <dsp:nvSpPr>
        <dsp:cNvPr id="0" name=""/>
        <dsp:cNvSpPr/>
      </dsp:nvSpPr>
      <dsp:spPr>
        <a:xfrm>
          <a:off x="995558" y="2350657"/>
          <a:ext cx="1380741" cy="606601"/>
        </a:xfrm>
        <a:custGeom>
          <a:avLst/>
          <a:gdLst/>
          <a:ahLst/>
          <a:cxnLst/>
          <a:rect l="0" t="0" r="0" b="0"/>
          <a:pathLst>
            <a:path>
              <a:moveTo>
                <a:pt x="1380741" y="0"/>
              </a:moveTo>
              <a:lnTo>
                <a:pt x="1380741" y="429657"/>
              </a:lnTo>
              <a:lnTo>
                <a:pt x="0" y="429657"/>
              </a:lnTo>
              <a:lnTo>
                <a:pt x="0" y="6066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E4AF5-86E3-432E-A480-5724D7343FBD}">
      <dsp:nvSpPr>
        <dsp:cNvPr id="0" name=""/>
        <dsp:cNvSpPr/>
      </dsp:nvSpPr>
      <dsp:spPr>
        <a:xfrm>
          <a:off x="2376300" y="955565"/>
          <a:ext cx="2006337" cy="808424"/>
        </a:xfrm>
        <a:custGeom>
          <a:avLst/>
          <a:gdLst/>
          <a:ahLst/>
          <a:cxnLst/>
          <a:rect l="0" t="0" r="0" b="0"/>
          <a:pathLst>
            <a:path>
              <a:moveTo>
                <a:pt x="2006337" y="0"/>
              </a:moveTo>
              <a:lnTo>
                <a:pt x="2006337" y="631480"/>
              </a:lnTo>
              <a:lnTo>
                <a:pt x="0" y="631480"/>
              </a:lnTo>
              <a:lnTo>
                <a:pt x="0" y="808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F1964-BC07-4C52-82E4-7817667B33F9}">
      <dsp:nvSpPr>
        <dsp:cNvPr id="0" name=""/>
        <dsp:cNvSpPr/>
      </dsp:nvSpPr>
      <dsp:spPr>
        <a:xfrm>
          <a:off x="3555322" y="234583"/>
          <a:ext cx="1654629" cy="720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7DB943-7DC8-444A-9E40-B675D24A2897}">
      <dsp:nvSpPr>
        <dsp:cNvPr id="0" name=""/>
        <dsp:cNvSpPr/>
      </dsp:nvSpPr>
      <dsp:spPr>
        <a:xfrm>
          <a:off x="3767549" y="436198"/>
          <a:ext cx="1654629" cy="720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Acid Treatment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8666" y="457315"/>
        <a:ext cx="1612395" cy="678747"/>
      </dsp:txXfrm>
    </dsp:sp>
    <dsp:sp modelId="{766C9328-D68E-4520-AC4D-01CDB2FE8F54}">
      <dsp:nvSpPr>
        <dsp:cNvPr id="0" name=""/>
        <dsp:cNvSpPr/>
      </dsp:nvSpPr>
      <dsp:spPr>
        <a:xfrm>
          <a:off x="376077" y="1763989"/>
          <a:ext cx="4000445" cy="586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6F57DE-CD96-4495-9C5F-EF68A122C9B5}">
      <dsp:nvSpPr>
        <dsp:cNvPr id="0" name=""/>
        <dsp:cNvSpPr/>
      </dsp:nvSpPr>
      <dsp:spPr>
        <a:xfrm>
          <a:off x="588304" y="1965604"/>
          <a:ext cx="4000445" cy="586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Crushed RCA granite from 20 year old demolished structure (25 MPa)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487" y="1982787"/>
        <a:ext cx="3966079" cy="552301"/>
      </dsp:txXfrm>
    </dsp:sp>
    <dsp:sp modelId="{9F5643A1-3C42-4359-A2EB-DE0D60476465}">
      <dsp:nvSpPr>
        <dsp:cNvPr id="0" name=""/>
        <dsp:cNvSpPr/>
      </dsp:nvSpPr>
      <dsp:spPr>
        <a:xfrm>
          <a:off x="-90595" y="2957259"/>
          <a:ext cx="2172307" cy="1194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4EE201-4118-40FB-A996-93F662EB9CF6}">
      <dsp:nvSpPr>
        <dsp:cNvPr id="0" name=""/>
        <dsp:cNvSpPr/>
      </dsp:nvSpPr>
      <dsp:spPr>
        <a:xfrm>
          <a:off x="121631" y="3158874"/>
          <a:ext cx="2172307" cy="1194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10% N HCL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(1.5% mortar loss)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18% increase in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𝑓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′</m:t>
                  </m:r>
                </m:sup>
              </m:sSup>
              <m:r>
                <a:rPr lang="en-US" sz="1800" b="0" i="1" kern="1200" smtClean="0">
                  <a:latin typeface="Cambria Math" panose="02040503050406030204" pitchFamily="18" charset="0"/>
                  <a:cs typeface="Times New Roman" panose="02020603050405020304" pitchFamily="18" charset="0"/>
                </a:rPr>
                <m:t>𝑐</m:t>
              </m:r>
            </m:oMath>
          </a14:m>
          <a:r>
            <a:rPr lang="en-US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at 28days</a:t>
          </a:r>
        </a:p>
      </dsp:txBody>
      <dsp:txXfrm>
        <a:off x="156607" y="3193850"/>
        <a:ext cx="2102355" cy="1124221"/>
      </dsp:txXfrm>
    </dsp:sp>
    <dsp:sp modelId="{32054D42-BDA9-4C69-8528-B6CA1CD1DD48}">
      <dsp:nvSpPr>
        <dsp:cNvPr id="0" name=""/>
        <dsp:cNvSpPr/>
      </dsp:nvSpPr>
      <dsp:spPr>
        <a:xfrm>
          <a:off x="2509928" y="2948405"/>
          <a:ext cx="2206956" cy="1175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2B4973-EF6E-496F-A8D7-6E2681379310}">
      <dsp:nvSpPr>
        <dsp:cNvPr id="0" name=""/>
        <dsp:cNvSpPr/>
      </dsp:nvSpPr>
      <dsp:spPr>
        <a:xfrm>
          <a:off x="2722155" y="3150020"/>
          <a:ext cx="2206956" cy="1175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10% N H</a:t>
          </a:r>
          <a:r>
            <a:rPr lang="en-US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</a:t>
          </a:r>
          <a:r>
            <a:rPr lang="en-US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(5.6% mortar loss)</a:t>
          </a:r>
          <a:endParaRPr lang="en-US" sz="1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20% increase in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𝑓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′</m:t>
                  </m:r>
                </m:sup>
              </m:sSup>
              <m:r>
                <a:rPr lang="en-US" sz="1800" b="0" i="1" kern="1200" smtClean="0">
                  <a:latin typeface="Cambria Math" panose="02040503050406030204" pitchFamily="18" charset="0"/>
                  <a:cs typeface="Times New Roman" panose="02020603050405020304" pitchFamily="18" charset="0"/>
                </a:rPr>
                <m:t>𝑐</m:t>
              </m:r>
            </m:oMath>
          </a14:m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at 28days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6579" y="3184444"/>
        <a:ext cx="2138108" cy="1106464"/>
      </dsp:txXfrm>
    </dsp:sp>
    <dsp:sp modelId="{29472CC9-96EC-4824-87D1-9487D1A85BB5}">
      <dsp:nvSpPr>
        <dsp:cNvPr id="0" name=""/>
        <dsp:cNvSpPr/>
      </dsp:nvSpPr>
      <dsp:spPr>
        <a:xfrm>
          <a:off x="4828385" y="1763989"/>
          <a:ext cx="3596090" cy="567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1C3720-EAC4-4D66-A49F-232E782CA0F4}">
      <dsp:nvSpPr>
        <dsp:cNvPr id="0" name=""/>
        <dsp:cNvSpPr/>
      </dsp:nvSpPr>
      <dsp:spPr>
        <a:xfrm>
          <a:off x="5040612" y="1965604"/>
          <a:ext cx="3596090" cy="567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Crushed RCA from concrete cube specimens from lab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7247" y="1982239"/>
        <a:ext cx="3562820" cy="534695"/>
      </dsp:txXfrm>
    </dsp:sp>
    <dsp:sp modelId="{F5B3F62D-3DAE-4D56-BEF8-783FC1528C48}">
      <dsp:nvSpPr>
        <dsp:cNvPr id="0" name=""/>
        <dsp:cNvSpPr/>
      </dsp:nvSpPr>
      <dsp:spPr>
        <a:xfrm>
          <a:off x="5601484" y="2952322"/>
          <a:ext cx="2044698" cy="1167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427D03-27DF-4560-B3CC-303C421F5AA2}">
      <dsp:nvSpPr>
        <dsp:cNvPr id="0" name=""/>
        <dsp:cNvSpPr/>
      </dsp:nvSpPr>
      <dsp:spPr>
        <a:xfrm>
          <a:off x="5813710" y="3153938"/>
          <a:ext cx="2044698" cy="1167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0.5M HCL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(3% mortar loss)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10% increase in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𝑓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′</m:t>
                  </m:r>
                </m:sup>
              </m:sSup>
              <m:r>
                <a:rPr lang="en-US" sz="1800" b="0" i="1" kern="1200" smtClean="0">
                  <a:latin typeface="Cambria Math" panose="02040503050406030204" pitchFamily="18" charset="0"/>
                  <a:cs typeface="Times New Roman" panose="02020603050405020304" pitchFamily="18" charset="0"/>
                </a:rPr>
                <m:t>𝑐</m:t>
              </m:r>
            </m:oMath>
          </a14:m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at 28days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7915" y="3188143"/>
        <a:ext cx="1976288" cy="10994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97DF8-9885-4B04-B63C-193157E9D979}">
      <dsp:nvSpPr>
        <dsp:cNvPr id="0" name=""/>
        <dsp:cNvSpPr/>
      </dsp:nvSpPr>
      <dsp:spPr>
        <a:xfrm>
          <a:off x="5033819" y="3240359"/>
          <a:ext cx="3751156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use of 20% of RCAs is permitted for C20/25 grade structural concrete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3079" y="3660234"/>
        <a:ext cx="2557983" cy="1090062"/>
      </dsp:txXfrm>
    </dsp:sp>
    <dsp:sp modelId="{7E9B6300-FE19-46CF-961F-6248CD4976A6}">
      <dsp:nvSpPr>
        <dsp:cNvPr id="0" name=""/>
        <dsp:cNvSpPr/>
      </dsp:nvSpPr>
      <dsp:spPr>
        <a:xfrm>
          <a:off x="0" y="3240359"/>
          <a:ext cx="3605440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use of 20% of RCAs is permitted for 35 MPa grade structural concrete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13" y="3660234"/>
        <a:ext cx="2455982" cy="1090062"/>
      </dsp:txXfrm>
    </dsp:sp>
    <dsp:sp modelId="{6AEC1758-2F1D-49B7-839D-072E16ACEADF}">
      <dsp:nvSpPr>
        <dsp:cNvPr id="0" name=""/>
        <dsp:cNvSpPr/>
      </dsp:nvSpPr>
      <dsp:spPr>
        <a:xfrm>
          <a:off x="4824529" y="0"/>
          <a:ext cx="3928522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use of 25% of RCAs is permitted for C30/37 grade structural concrete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6999" y="33913"/>
        <a:ext cx="2682140" cy="1090062"/>
      </dsp:txXfrm>
    </dsp:sp>
    <dsp:sp modelId="{17494651-E971-465D-9491-10E1146CAF25}">
      <dsp:nvSpPr>
        <dsp:cNvPr id="0" name=""/>
        <dsp:cNvSpPr/>
      </dsp:nvSpPr>
      <dsp:spPr>
        <a:xfrm>
          <a:off x="0" y="0"/>
          <a:ext cx="3701321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Allows both coarse and fine RCAs for non-structural concrete; pavements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13" y="33913"/>
        <a:ext cx="2523098" cy="1090062"/>
      </dsp:txXfrm>
    </dsp:sp>
    <dsp:sp modelId="{53948368-2877-4059-B3C4-42CDA1ABEA5C}">
      <dsp:nvSpPr>
        <dsp:cNvPr id="0" name=""/>
        <dsp:cNvSpPr/>
      </dsp:nvSpPr>
      <dsp:spPr>
        <a:xfrm>
          <a:off x="2255218" y="274998"/>
          <a:ext cx="2089024" cy="208902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Brazil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“Recycled aggregates from construction and demolition waste (2005)”</a:t>
          </a:r>
        </a:p>
      </dsp:txBody>
      <dsp:txXfrm>
        <a:off x="2867079" y="886859"/>
        <a:ext cx="1477163" cy="1477163"/>
      </dsp:txXfrm>
    </dsp:sp>
    <dsp:sp modelId="{EC4FBDF5-DDB0-41D8-ACC2-EA8C583E1340}">
      <dsp:nvSpPr>
        <dsp:cNvPr id="0" name=""/>
        <dsp:cNvSpPr/>
      </dsp:nvSpPr>
      <dsp:spPr>
        <a:xfrm rot="5400000">
          <a:off x="4440733" y="274998"/>
          <a:ext cx="2089024" cy="208902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Germany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“Aggregates for concrete and mortar”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40733" y="886859"/>
        <a:ext cx="1477163" cy="1477163"/>
      </dsp:txXfrm>
    </dsp:sp>
    <dsp:sp modelId="{9FC2546A-7372-4E5D-B144-C6D688CC9BF2}">
      <dsp:nvSpPr>
        <dsp:cNvPr id="0" name=""/>
        <dsp:cNvSpPr/>
      </dsp:nvSpPr>
      <dsp:spPr>
        <a:xfrm rot="10800000">
          <a:off x="4440733" y="2460513"/>
          <a:ext cx="2089024" cy="208902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United Kingdom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“Concrete-Complementary British Standard (2002)”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440733" y="2460513"/>
        <a:ext cx="1477163" cy="1477163"/>
      </dsp:txXfrm>
    </dsp:sp>
    <dsp:sp modelId="{296A0E3E-4317-4A28-B8ED-F55BEBF37AF8}">
      <dsp:nvSpPr>
        <dsp:cNvPr id="0" name=""/>
        <dsp:cNvSpPr/>
      </dsp:nvSpPr>
      <dsp:spPr>
        <a:xfrm rot="16200000">
          <a:off x="2255218" y="2460513"/>
          <a:ext cx="2089024" cy="208902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Hong Kong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“Specification facilitating the use of recycled aggregates (2002)”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867079" y="2460513"/>
        <a:ext cx="1477163" cy="1477163"/>
      </dsp:txXfrm>
    </dsp:sp>
    <dsp:sp modelId="{3983DA56-BFF5-4570-9F32-9C4526695B91}">
      <dsp:nvSpPr>
        <dsp:cNvPr id="0" name=""/>
        <dsp:cNvSpPr/>
      </dsp:nvSpPr>
      <dsp:spPr>
        <a:xfrm>
          <a:off x="4031853" y="1978059"/>
          <a:ext cx="721268" cy="627189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061FB7A-737E-42A3-B559-C0234EA6F40C}">
      <dsp:nvSpPr>
        <dsp:cNvPr id="0" name=""/>
        <dsp:cNvSpPr/>
      </dsp:nvSpPr>
      <dsp:spPr>
        <a:xfrm rot="10800000">
          <a:off x="4031853" y="2219286"/>
          <a:ext cx="721268" cy="627189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19B04-78A0-4688-B9CD-592190ED5C39}">
      <dsp:nvSpPr>
        <dsp:cNvPr id="0" name=""/>
        <dsp:cNvSpPr/>
      </dsp:nvSpPr>
      <dsp:spPr>
        <a:xfrm>
          <a:off x="1818480" y="2032000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200"/>
              </a:lnTo>
              <a:lnTo>
                <a:pt x="506536" y="965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44497" y="2487348"/>
        <a:ext cx="54502" cy="54502"/>
      </dsp:txXfrm>
    </dsp:sp>
    <dsp:sp modelId="{D8B09216-5CEE-49CA-88F0-622C0848FA2F}">
      <dsp:nvSpPr>
        <dsp:cNvPr id="0" name=""/>
        <dsp:cNvSpPr/>
      </dsp:nvSpPr>
      <dsp:spPr>
        <a:xfrm>
          <a:off x="1818480" y="1913175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8824"/>
              </a:moveTo>
              <a:lnTo>
                <a:pt x="253268" y="118824"/>
              </a:lnTo>
              <a:lnTo>
                <a:pt x="253268" y="45720"/>
              </a:ln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58953" y="1946101"/>
        <a:ext cx="25589" cy="25589"/>
      </dsp:txXfrm>
    </dsp:sp>
    <dsp:sp modelId="{2EBEC271-8706-42D3-8316-320A5901BB8A}">
      <dsp:nvSpPr>
        <dsp:cNvPr id="0" name=""/>
        <dsp:cNvSpPr/>
      </dsp:nvSpPr>
      <dsp:spPr>
        <a:xfrm>
          <a:off x="1818480" y="993695"/>
          <a:ext cx="506536" cy="1038304"/>
        </a:xfrm>
        <a:custGeom>
          <a:avLst/>
          <a:gdLst/>
          <a:ahLst/>
          <a:cxnLst/>
          <a:rect l="0" t="0" r="0" b="0"/>
          <a:pathLst>
            <a:path>
              <a:moveTo>
                <a:pt x="0" y="1038304"/>
              </a:moveTo>
              <a:lnTo>
                <a:pt x="253268" y="1038304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42866" y="1483966"/>
        <a:ext cx="57763" cy="57763"/>
      </dsp:txXfrm>
    </dsp:sp>
    <dsp:sp modelId="{D8B84656-EA2A-415D-B951-CD4FA2FC9569}">
      <dsp:nvSpPr>
        <dsp:cNvPr id="0" name=""/>
        <dsp:cNvSpPr/>
      </dsp:nvSpPr>
      <dsp:spPr>
        <a:xfrm rot="16200000">
          <a:off x="113966" y="1682504"/>
          <a:ext cx="2710037" cy="6989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RCA + Wood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966" y="1682504"/>
        <a:ext cx="2710037" cy="698990"/>
      </dsp:txXfrm>
    </dsp:sp>
    <dsp:sp modelId="{5C4986C3-9B2E-4529-AE78-B9B3EBFDEB25}">
      <dsp:nvSpPr>
        <dsp:cNvPr id="0" name=""/>
        <dsp:cNvSpPr/>
      </dsp:nvSpPr>
      <dsp:spPr>
        <a:xfrm>
          <a:off x="2325017" y="607615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New building material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5017" y="607615"/>
        <a:ext cx="2532684" cy="772160"/>
      </dsp:txXfrm>
    </dsp:sp>
    <dsp:sp modelId="{6D3AE6F4-27CA-4020-9E69-A39379F9620C}">
      <dsp:nvSpPr>
        <dsp:cNvPr id="0" name=""/>
        <dsp:cNvSpPr/>
      </dsp:nvSpPr>
      <dsp:spPr>
        <a:xfrm>
          <a:off x="2325017" y="1572815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Bending strength superior to original concrete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5017" y="1572815"/>
        <a:ext cx="2532684" cy="772160"/>
      </dsp:txXfrm>
    </dsp:sp>
    <dsp:sp modelId="{C85B3E23-9EEE-4FC9-BEED-19AF51E6D94E}">
      <dsp:nvSpPr>
        <dsp:cNvPr id="0" name=""/>
        <dsp:cNvSpPr/>
      </dsp:nvSpPr>
      <dsp:spPr>
        <a:xfrm>
          <a:off x="2325017" y="2538015"/>
          <a:ext cx="2651493" cy="9183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 reduce construction cost and CO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5017" y="2538015"/>
        <a:ext cx="2651493" cy="9183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CD545-6546-436A-A466-4C84A66E5C1F}">
      <dsp:nvSpPr>
        <dsp:cNvPr id="0" name=""/>
        <dsp:cNvSpPr/>
      </dsp:nvSpPr>
      <dsp:spPr>
        <a:xfrm>
          <a:off x="356177" y="625159"/>
          <a:ext cx="3714014" cy="1411387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2077E0-EAB2-47DD-816B-8E45A715FC33}">
      <dsp:nvSpPr>
        <dsp:cNvPr id="0" name=""/>
        <dsp:cNvSpPr/>
      </dsp:nvSpPr>
      <dsp:spPr>
        <a:xfrm>
          <a:off x="637661" y="762860"/>
          <a:ext cx="1473283" cy="87504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Fracture Energy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661" y="762860"/>
        <a:ext cx="1473283" cy="875041"/>
      </dsp:txXfrm>
    </dsp:sp>
    <dsp:sp modelId="{EDBB0EB8-051D-40CA-95C7-185F0A28269E}">
      <dsp:nvSpPr>
        <dsp:cNvPr id="0" name=""/>
        <dsp:cNvSpPr/>
      </dsp:nvSpPr>
      <dsp:spPr>
        <a:xfrm>
          <a:off x="2196397" y="989741"/>
          <a:ext cx="1741153" cy="87504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Chloride Penetration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6397" y="989741"/>
        <a:ext cx="1741153" cy="8750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43285-72E1-45C7-8871-A389C5DA1B50}">
      <dsp:nvSpPr>
        <dsp:cNvPr id="0" name=""/>
        <dsp:cNvSpPr/>
      </dsp:nvSpPr>
      <dsp:spPr>
        <a:xfrm>
          <a:off x="-4691993" y="-719254"/>
          <a:ext cx="5588826" cy="5588826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22D72-1763-471E-9633-E80D51324162}">
      <dsp:nvSpPr>
        <dsp:cNvPr id="0" name=""/>
        <dsp:cNvSpPr/>
      </dsp:nvSpPr>
      <dsp:spPr>
        <a:xfrm>
          <a:off x="576788" y="415031"/>
          <a:ext cx="7868834" cy="830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886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mechanical and durability performance of RAC are generally inferior to conventional concrete.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788" y="415031"/>
        <a:ext cx="7868834" cy="830063"/>
      </dsp:txXfrm>
    </dsp:sp>
    <dsp:sp modelId="{9CC9486B-A650-4F24-8C4C-490067249636}">
      <dsp:nvSpPr>
        <dsp:cNvPr id="0" name=""/>
        <dsp:cNvSpPr/>
      </dsp:nvSpPr>
      <dsp:spPr>
        <a:xfrm>
          <a:off x="57998" y="311273"/>
          <a:ext cx="1037579" cy="1037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9ECB7D-915B-4530-8145-525EE6D1F783}">
      <dsp:nvSpPr>
        <dsp:cNvPr id="0" name=""/>
        <dsp:cNvSpPr/>
      </dsp:nvSpPr>
      <dsp:spPr>
        <a:xfrm>
          <a:off x="878516" y="1492698"/>
          <a:ext cx="7567106" cy="1164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886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Through pre-treatment methods such as the use of acid and fine mineral fillers has shown to enhance the density, water absorption and strengthen the ITZs.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516" y="1492698"/>
        <a:ext cx="7567106" cy="1164919"/>
      </dsp:txXfrm>
    </dsp:sp>
    <dsp:sp modelId="{6360EA90-6423-4CD3-AA7C-D739B2D8EBB0}">
      <dsp:nvSpPr>
        <dsp:cNvPr id="0" name=""/>
        <dsp:cNvSpPr/>
      </dsp:nvSpPr>
      <dsp:spPr>
        <a:xfrm>
          <a:off x="359726" y="1556368"/>
          <a:ext cx="1037579" cy="1037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76EAE96-8949-46F1-89A4-D297FA779AB9}">
      <dsp:nvSpPr>
        <dsp:cNvPr id="0" name=""/>
        <dsp:cNvSpPr/>
      </dsp:nvSpPr>
      <dsp:spPr>
        <a:xfrm>
          <a:off x="576788" y="2905221"/>
          <a:ext cx="7868834" cy="830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886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use of treated RCAs is viewed as sustainable construction material which can be used as a replacement to that of NAs.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788" y="2905221"/>
        <a:ext cx="7868834" cy="830063"/>
      </dsp:txXfrm>
    </dsp:sp>
    <dsp:sp modelId="{573345DA-892A-481B-88E9-95B6C37BA4F8}">
      <dsp:nvSpPr>
        <dsp:cNvPr id="0" name=""/>
        <dsp:cNvSpPr/>
      </dsp:nvSpPr>
      <dsp:spPr>
        <a:xfrm>
          <a:off x="57998" y="2801463"/>
          <a:ext cx="1037579" cy="1037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43161-F3CA-44A1-A006-C0F7209AA749}" type="datetimeFigureOut">
              <a:rPr lang="en-TT" smtClean="0"/>
              <a:t>31/05/2020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E0DD-3E5A-4224-8718-737DF6F1553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1923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5085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05117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60597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65786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8413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8379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6221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7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8413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12492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9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3644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10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5404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5951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1354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CB82-6CC3-428D-A68D-67F325A59BD1}" type="datetime1">
              <a:rPr lang="en-TT" smtClean="0"/>
              <a:t>31/05/2020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dirty="0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2610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E96-8550-4204-9365-DF86677B923A}" type="datetime1">
              <a:rPr lang="en-TT" smtClean="0"/>
              <a:t>31/05/2020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7701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C216-86F7-4589-BB1F-59152E80E299}" type="datetime1">
              <a:rPr lang="en-TT" smtClean="0"/>
              <a:t>31/05/2020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1835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4723-821F-4045-B2C8-07497B692DBD}" type="datetime1">
              <a:rPr lang="en-TT" smtClean="0"/>
              <a:t>31/05/2020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6489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9C9-75BA-493E-818E-F02B87AE07C1}" type="datetime1">
              <a:rPr lang="en-TT" smtClean="0"/>
              <a:t>31/05/2020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3219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5F58-62AC-4E01-8D54-C33F86F9D0B1}" type="datetime1">
              <a:rPr lang="en-TT" smtClean="0"/>
              <a:t>31/05/2020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0208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3299-DE22-4AAF-B108-5E478A09669E}" type="datetime1">
              <a:rPr lang="en-TT" smtClean="0"/>
              <a:t>31/05/2020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5298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93F7-6B76-472E-A7CC-874F93CD227F}" type="datetime1">
              <a:rPr lang="en-TT" smtClean="0"/>
              <a:t>31/05/2020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233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206-7F9C-423C-88D6-F78F082F97F6}" type="datetime1">
              <a:rPr lang="en-TT" smtClean="0"/>
              <a:t>31/05/2020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5611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EE63-D658-44B7-9146-032B521E8E7E}" type="datetime1">
              <a:rPr lang="en-TT" smtClean="0"/>
              <a:t>31/05/2020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607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27CC-71EE-4E1D-B5CF-41C4781523E7}" type="datetime1">
              <a:rPr lang="en-TT" smtClean="0"/>
              <a:t>31/05/2020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2442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BE9B-811E-48C8-ADAE-81099483855E}" type="datetime1">
              <a:rPr lang="en-TT" smtClean="0"/>
              <a:t>31/05/2020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2955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7868"/>
            <a:ext cx="9143999" cy="1643298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946" y="366169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REVIEW OF RECYCLED CONCRETE AGGREGATES AS A SUSTAINABLE CONSTRUCTION MATERIAL </a:t>
            </a:r>
            <a:r>
              <a:rPr lang="en-TT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TT" b="1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Rekha Rampit</a:t>
            </a:r>
            <a:r>
              <a:rPr lang="en-US" sz="27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*, Jovanca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Smith</a:t>
            </a:r>
            <a:r>
              <a:rPr lang="en-US" sz="27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Indrajit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Ray</a:t>
            </a:r>
            <a:r>
              <a:rPr lang="en-US" sz="27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Feyaz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Mohammed</a:t>
            </a:r>
            <a:r>
              <a:rPr lang="en-US" sz="27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T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956633"/>
            <a:ext cx="7128792" cy="2016224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1,2,3,4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Engineering, The University of the West Indies, Trinidad </a:t>
            </a:r>
            <a:endParaRPr lang="en-TT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3296"/>
            <a:ext cx="9144000" cy="628179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EXISTING CODES FOR RCAs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38" y="635063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62070214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75856" y="6129921"/>
            <a:ext cx="274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Brito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2012]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      CURRENT INVESTIGATIONS FOR RCAs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38" y="635063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211" y="1155442"/>
            <a:ext cx="850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Varying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epths of Recycled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oncrete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ggregates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B0070-97FD-494A-A5E8-09A1D88C307F}"/>
              </a:ext>
            </a:extLst>
          </p:cNvPr>
          <p:cNvPicPr/>
          <p:nvPr/>
        </p:nvPicPr>
        <p:blipFill rotWithShape="1">
          <a:blip r:embed="rId4"/>
          <a:srcRect l="-1" r="533" b="6103"/>
          <a:stretch/>
        </p:blipFill>
        <p:spPr>
          <a:xfrm>
            <a:off x="107503" y="1782080"/>
            <a:ext cx="5029202" cy="4603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05" y="1782079"/>
            <a:ext cx="3899792" cy="4603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8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      CURRENT INVESTIGATIONS FOR RCAs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38" y="635063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3791" y="1263630"/>
            <a:ext cx="575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“Wood” you like to Recycle Concrete?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436765"/>
              </p:ext>
            </p:extLst>
          </p:nvPr>
        </p:nvGraphicFramePr>
        <p:xfrm>
          <a:off x="147565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8933" y="5981298"/>
            <a:ext cx="218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[Science Daily, 2020]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8562330"/>
              </p:ext>
            </p:extLst>
          </p:nvPr>
        </p:nvGraphicFramePr>
        <p:xfrm>
          <a:off x="4859016" y="4380979"/>
          <a:ext cx="4464496" cy="2356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28041709"/>
              </p:ext>
            </p:extLst>
          </p:nvPr>
        </p:nvGraphicFramePr>
        <p:xfrm>
          <a:off x="179512" y="1155442"/>
          <a:ext cx="8502173" cy="415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2672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67544" y="1155442"/>
            <a:ext cx="8229600" cy="4970721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A.D.,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Recycled concrete as a source of aggregate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1976, ARMY ENGINEER WATERWAYS EXPERIMENT STATION VICKSBURG MISS.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Mehta, P.K. and H. Meryman,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for reducing carbon emissions due to cement consumption.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Structure, 2009. 1(1): p. 11-15. </a:t>
            </a: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Boonstra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J.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Handbook of sustainable building. James &amp; James.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Fardis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N. (2011). Innovative materials and techniques in concrete construction: ACES Workshop, Springer Science &amp; Business Media.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Etxeberria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et al.,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amount of recycled coarse aggregates and production process on properties of recycled aggregate concrete.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Cement and concrete research, 2007. 37(5): p. 735-742. </a:t>
            </a: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-Paz, S., et al.,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recycled coarse aggregates characteristics on mechanical properties of structural concrete.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Journal of Environmental and Civil Engineering, 2016. 20(sup1): p. s123-s139.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40580" y="1155442"/>
            <a:ext cx="8579892" cy="5441910"/>
          </a:xfrm>
        </p:spPr>
        <p:txBody>
          <a:bodyPr>
            <a:no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McNeil, K. and T.H.-K. Kang,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Recycled concrete aggregates: A review.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Concrete Structures and Materials, 2013. 7(1): p. 61-69.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Stanish, K., R.D. Hooton, and M.D. Thomas,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the Chloride Penetration Resistance of Concrete: A Literature Review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2001, United States. Federal Highway Administration.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et al.,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Properties of Recycled Concrete in Marine Environment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Vol. 2013. 2013. 728357.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Ismail, S. and M.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strength and drying shrinkage properties of concrete containing treated coarse recycled concrete aggregates.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and Building Materials, 2014. 68: p. 726-739. </a:t>
            </a:r>
          </a:p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Saravanakumar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K.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Abhiram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Manoj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treated recycled aggregates and its influence on concrete strength characteristics.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and Building Materials, 2016. 111: p. 611-617. 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Brito, J. and N.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(2012). Recycled aggregate in concrete: use of industrial, construction and demolition waste, Springer Science &amp; Business Media.</a:t>
            </a: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Industrial Science, The University of Tokyo. "'Wood' you like to recycle concrete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?."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ScienceDaily.https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://www.sciencedaily.com/releases/2020/02/200220101119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  <a:endParaRPr lang="en-TT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9707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TT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TT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TT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</p:spTree>
    <p:extLst>
      <p:ext uri="{BB962C8B-B14F-4D97-AF65-F5344CB8AC3E}">
        <p14:creationId xmlns:p14="http://schemas.microsoft.com/office/powerpoint/2010/main" val="26705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PRESENTATION OVERVIEW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198" y="764704"/>
            <a:ext cx="8291265" cy="54726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TT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Applications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Microstructure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Physical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Properties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Methods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Existing Codes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Investigations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INTRODUCTION  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186781"/>
              </p:ext>
            </p:extLst>
          </p:nvPr>
        </p:nvGraphicFramePr>
        <p:xfrm>
          <a:off x="1123182" y="1335498"/>
          <a:ext cx="68976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37852" y="6048573"/>
            <a:ext cx="12682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[Buck, 1976]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6660281"/>
              </p:ext>
            </p:extLst>
          </p:nvPr>
        </p:nvGraphicFramePr>
        <p:xfrm>
          <a:off x="935596" y="1484784"/>
          <a:ext cx="727280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43709" y="6060595"/>
            <a:ext cx="1412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[Mehta, 2009]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STRUCTURAL APPLICATIONS OF RCAs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42556013"/>
              </p:ext>
            </p:extLst>
          </p:nvPr>
        </p:nvGraphicFramePr>
        <p:xfrm>
          <a:off x="248905" y="1214961"/>
          <a:ext cx="8676455" cy="508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7744" y="6127554"/>
            <a:ext cx="1342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Fardis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2011]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6157314"/>
            <a:ext cx="136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[UNDP, 2013]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MICROSTRUCTURE OF RAC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3168352" cy="27651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3866"/>
            <a:ext cx="3174962" cy="27651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5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MECHANICAL PROPERTIES OF RAC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4186415"/>
              </p:ext>
            </p:extLst>
          </p:nvPr>
        </p:nvGraphicFramePr>
        <p:xfrm>
          <a:off x="251520" y="797221"/>
          <a:ext cx="8712968" cy="555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0237" y="2832566"/>
            <a:ext cx="34656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RCA - waste recycling center</a:t>
            </a:r>
            <a:endParaRPr lang="en-US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RCAs 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4/10, 10/16, 16/25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Wetted via sprinkler system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150-mm-cubes used (21 </a:t>
            </a:r>
            <a:r>
              <a:rPr lang="en-US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°</a:t>
            </a:r>
            <a:r>
              <a:rPr lang="en-US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2864774"/>
            <a:ext cx="2960939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RCA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demolition debris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RCAs - 4–16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re-soaked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10-min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 specimens used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Flowchart: Preparation 5"/>
          <p:cNvSpPr/>
          <p:nvPr/>
        </p:nvSpPr>
        <p:spPr>
          <a:xfrm>
            <a:off x="224880" y="2832566"/>
            <a:ext cx="3969457" cy="1530956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/>
          <p:cNvSpPr/>
          <p:nvPr/>
        </p:nvSpPr>
        <p:spPr>
          <a:xfrm>
            <a:off x="4788024" y="2832566"/>
            <a:ext cx="3960440" cy="1612167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DURABILITY PROPERTIES OF RAC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68108"/>
              </p:ext>
            </p:extLst>
          </p:nvPr>
        </p:nvGraphicFramePr>
        <p:xfrm>
          <a:off x="1367641" y="4149080"/>
          <a:ext cx="6408712" cy="195681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02178">
                  <a:extLst>
                    <a:ext uri="{9D8B030D-6E8A-4147-A177-3AD203B41FA5}">
                      <a16:colId xmlns:a16="http://schemas.microsoft.com/office/drawing/2014/main" val="2058768390"/>
                    </a:ext>
                  </a:extLst>
                </a:gridCol>
                <a:gridCol w="1602178">
                  <a:extLst>
                    <a:ext uri="{9D8B030D-6E8A-4147-A177-3AD203B41FA5}">
                      <a16:colId xmlns:a16="http://schemas.microsoft.com/office/drawing/2014/main" val="285459801"/>
                    </a:ext>
                  </a:extLst>
                </a:gridCol>
                <a:gridCol w="1602178">
                  <a:extLst>
                    <a:ext uri="{9D8B030D-6E8A-4147-A177-3AD203B41FA5}">
                      <a16:colId xmlns:a16="http://schemas.microsoft.com/office/drawing/2014/main" val="80602628"/>
                    </a:ext>
                  </a:extLst>
                </a:gridCol>
                <a:gridCol w="1602178">
                  <a:extLst>
                    <a:ext uri="{9D8B030D-6E8A-4147-A177-3AD203B41FA5}">
                      <a16:colId xmlns:a16="http://schemas.microsoft.com/office/drawing/2014/main" val="3421750506"/>
                    </a:ext>
                  </a:extLst>
                </a:gridCol>
              </a:tblGrid>
              <a:tr h="30157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Compressive Strength (MPa) 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796269"/>
                  </a:ext>
                </a:extLst>
              </a:tr>
              <a:tr h="301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 – 30%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 – 60%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12892"/>
                  </a:ext>
                </a:extLst>
              </a:tr>
              <a:tr h="301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months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579147"/>
                  </a:ext>
                </a:extLst>
              </a:tr>
              <a:tr h="301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months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28.39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26.66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055997"/>
                  </a:ext>
                </a:extLst>
              </a:tr>
              <a:tr h="301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months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26.86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23.43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680213"/>
                  </a:ext>
                </a:extLst>
              </a:tr>
              <a:tr h="301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months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25.80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23.49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010525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1343" y="3540452"/>
            <a:ext cx="69315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Compressive Strength versus Corrosion time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[Wang, 2013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082" y="1291427"/>
            <a:ext cx="7854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Durability is the ability to withstand significant deterioration over a long period of time. This is an important factor of concrete especially when resistance to weathering, chemical attack and abrasion is of priority in reinforced concrete structures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[Stanish, 2001].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TREATMENT METHODS FOR RCAs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3946590816"/>
                  </p:ext>
                </p:extLst>
              </p:nvPr>
            </p:nvGraphicFramePr>
            <p:xfrm>
              <a:off x="266653" y="980728"/>
              <a:ext cx="8640960" cy="501558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3946590816"/>
                  </p:ext>
                </p:extLst>
              </p:nvPr>
            </p:nvGraphicFramePr>
            <p:xfrm>
              <a:off x="266653" y="980728"/>
              <a:ext cx="8640960" cy="501558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6444208" y="579329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[Ismail, 2014]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5793299"/>
            <a:ext cx="234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Saravanakumar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1349</Words>
  <Application>Microsoft Office PowerPoint</Application>
  <PresentationFormat>On-screen Show (4:3)</PresentationFormat>
  <Paragraphs>190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Tahoma</vt:lpstr>
      <vt:lpstr>Times New Roman</vt:lpstr>
      <vt:lpstr>Wingdings</vt:lpstr>
      <vt:lpstr>Office Theme</vt:lpstr>
      <vt:lpstr>  A REVIEW OF RECYCLED CONCRETE AGGREGATES AS A SUSTAINABLE CONSTRUCTION MATERIAL    Rekha Rampit1*, Jovanca Smith2, Indrajit Ray3,  Feyaz Mohammed4</vt:lpstr>
      <vt:lpstr>PRESENTATION OVERVIEW</vt:lpstr>
      <vt:lpstr>PowerPoint Presentation</vt:lpstr>
      <vt:lpstr>PowerPoint Presentation</vt:lpstr>
      <vt:lpstr>    STRUCTURAL APPLICATIONS OF RCAs </vt:lpstr>
      <vt:lpstr>MICROSTRUCTURE OF RAC</vt:lpstr>
      <vt:lpstr>MECHANICAL PROPERTIES OF RAC</vt:lpstr>
      <vt:lpstr>DURABILITY PROPERTIES OF RAC</vt:lpstr>
      <vt:lpstr>TREATMENT METHODS FOR RCAs</vt:lpstr>
      <vt:lpstr>EXISTING CODES FOR RCAs</vt:lpstr>
      <vt:lpstr>      CURRENT INVESTIGATIONS FOR RCAs</vt:lpstr>
      <vt:lpstr>      CURRENT INVESTIGATIONS FOR RCAs</vt:lpstr>
      <vt:lpstr>CONCLUSIONS</vt:lpstr>
      <vt:lpstr>REFERENCES</vt:lpstr>
      <vt:lpstr>REFERENCES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PAPER Author1, Author2,…AuthorN</dc:title>
  <dc:creator>Victor</dc:creator>
  <cp:lastModifiedBy>rekha rampit</cp:lastModifiedBy>
  <cp:revision>361</cp:revision>
  <dcterms:created xsi:type="dcterms:W3CDTF">2019-10-16T16:46:00Z</dcterms:created>
  <dcterms:modified xsi:type="dcterms:W3CDTF">2020-05-31T21:29:04Z</dcterms:modified>
</cp:coreProperties>
</file>